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72" r:id="rId5"/>
    <p:sldId id="271" r:id="rId6"/>
    <p:sldId id="270" r:id="rId7"/>
    <p:sldId id="269" r:id="rId8"/>
    <p:sldId id="268" r:id="rId9"/>
    <p:sldId id="262" r:id="rId10"/>
    <p:sldId id="267" r:id="rId11"/>
    <p:sldId id="266" r:id="rId12"/>
    <p:sldId id="265" r:id="rId13"/>
    <p:sldId id="264" r:id="rId14"/>
    <p:sldId id="263" r:id="rId15"/>
    <p:sldId id="261" r:id="rId16"/>
    <p:sldId id="280" r:id="rId17"/>
    <p:sldId id="330" r:id="rId18"/>
    <p:sldId id="334" r:id="rId19"/>
    <p:sldId id="333" r:id="rId20"/>
    <p:sldId id="279" r:id="rId21"/>
    <p:sldId id="278" r:id="rId22"/>
    <p:sldId id="277" r:id="rId23"/>
    <p:sldId id="276" r:id="rId24"/>
    <p:sldId id="275" r:id="rId25"/>
    <p:sldId id="274" r:id="rId26"/>
    <p:sldId id="273" r:id="rId27"/>
    <p:sldId id="286" r:id="rId28"/>
    <p:sldId id="285" r:id="rId29"/>
    <p:sldId id="284" r:id="rId30"/>
    <p:sldId id="283" r:id="rId31"/>
    <p:sldId id="281" r:id="rId32"/>
    <p:sldId id="282" r:id="rId33"/>
    <p:sldId id="288" r:id="rId34"/>
    <p:sldId id="293" r:id="rId35"/>
    <p:sldId id="295" r:id="rId36"/>
    <p:sldId id="296" r:id="rId37"/>
    <p:sldId id="294" r:id="rId38"/>
    <p:sldId id="292" r:id="rId39"/>
    <p:sldId id="291" r:id="rId40"/>
    <p:sldId id="290" r:id="rId41"/>
    <p:sldId id="289" r:id="rId42"/>
    <p:sldId id="301" r:id="rId43"/>
    <p:sldId id="300" r:id="rId44"/>
    <p:sldId id="337" r:id="rId45"/>
    <p:sldId id="341" r:id="rId46"/>
    <p:sldId id="338" r:id="rId47"/>
    <p:sldId id="340" r:id="rId48"/>
    <p:sldId id="339" r:id="rId49"/>
    <p:sldId id="299" r:id="rId50"/>
    <p:sldId id="320" r:id="rId51"/>
    <p:sldId id="321" r:id="rId52"/>
    <p:sldId id="324" r:id="rId53"/>
    <p:sldId id="328" r:id="rId54"/>
    <p:sldId id="323" r:id="rId55"/>
    <p:sldId id="309" r:id="rId56"/>
    <p:sldId id="308" r:id="rId57"/>
    <p:sldId id="307" r:id="rId58"/>
    <p:sldId id="305" r:id="rId59"/>
    <p:sldId id="303" r:id="rId60"/>
    <p:sldId id="319" r:id="rId61"/>
    <p:sldId id="318" r:id="rId62"/>
    <p:sldId id="317" r:id="rId63"/>
    <p:sldId id="316" r:id="rId64"/>
    <p:sldId id="315" r:id="rId65"/>
    <p:sldId id="314" r:id="rId66"/>
    <p:sldId id="313" r:id="rId67"/>
    <p:sldId id="312" r:id="rId68"/>
    <p:sldId id="311" r:id="rId69"/>
    <p:sldId id="310" r:id="rId70"/>
    <p:sldId id="361" r:id="rId71"/>
    <p:sldId id="362" r:id="rId72"/>
    <p:sldId id="366" r:id="rId73"/>
    <p:sldId id="365" r:id="rId74"/>
    <p:sldId id="364"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8" r:id="rId89"/>
    <p:sldId id="390" r:id="rId90"/>
    <p:sldId id="387" r:id="rId91"/>
    <p:sldId id="389" r:id="rId92"/>
    <p:sldId id="393" r:id="rId93"/>
    <p:sldId id="394" r:id="rId94"/>
    <p:sldId id="395" r:id="rId95"/>
    <p:sldId id="396" r:id="rId96"/>
    <p:sldId id="363" r:id="rId97"/>
    <p:sldId id="370" r:id="rId98"/>
    <p:sldId id="369" r:id="rId99"/>
    <p:sldId id="373" r:id="rId100"/>
    <p:sldId id="368" r:id="rId101"/>
    <p:sldId id="367" r:id="rId102"/>
    <p:sldId id="302" r:id="rId103"/>
    <p:sldId id="346" r:id="rId104"/>
    <p:sldId id="345" r:id="rId105"/>
    <p:sldId id="344" r:id="rId106"/>
    <p:sldId id="342" r:id="rId107"/>
    <p:sldId id="350" r:id="rId108"/>
    <p:sldId id="354" r:id="rId109"/>
    <p:sldId id="353" r:id="rId110"/>
    <p:sldId id="352" r:id="rId111"/>
    <p:sldId id="351" r:id="rId112"/>
    <p:sldId id="34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0" d="100"/>
          <a:sy n="80" d="100"/>
        </p:scale>
        <p:origin x="-677"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32441F60-AB9C-466B-B853-3A75140233BD}"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1F25144-7D9A-42B5-820A-497B0E89332B}" type="slidenum">
              <a:rPr lang="en-IN" altLang="en-US"/>
              <a:pPr>
                <a:defRPr/>
              </a:pPr>
              <a:t>‹#›</a:t>
            </a:fld>
            <a:endParaRPr lang="en-IN" altLang="en-US"/>
          </a:p>
        </p:txBody>
      </p:sp>
    </p:spTree>
    <p:extLst>
      <p:ext uri="{BB962C8B-B14F-4D97-AF65-F5344CB8AC3E}">
        <p14:creationId xmlns:p14="http://schemas.microsoft.com/office/powerpoint/2010/main" xmlns="" val="293151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905DA1B9-C250-4C16-A904-A34E86BC5D29}"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0B9809A-E938-408B-9EA2-034EFCBF2F9B}" type="slidenum">
              <a:rPr lang="en-IN" altLang="en-US"/>
              <a:pPr>
                <a:defRPr/>
              </a:pPr>
              <a:t>‹#›</a:t>
            </a:fld>
            <a:endParaRPr lang="en-IN" altLang="en-US"/>
          </a:p>
        </p:txBody>
      </p:sp>
    </p:spTree>
    <p:extLst>
      <p:ext uri="{BB962C8B-B14F-4D97-AF65-F5344CB8AC3E}">
        <p14:creationId xmlns:p14="http://schemas.microsoft.com/office/powerpoint/2010/main" xmlns="" val="101385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594CB5CA-C834-4C44-BFA5-DD90EF631418}"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DFF1943-9888-45D0-A1D9-D8BD9471AC6B}" type="slidenum">
              <a:rPr lang="en-IN" altLang="en-US"/>
              <a:pPr>
                <a:defRPr/>
              </a:pPr>
              <a:t>‹#›</a:t>
            </a:fld>
            <a:endParaRPr lang="en-IN" altLang="en-US"/>
          </a:p>
        </p:txBody>
      </p:sp>
    </p:spTree>
    <p:extLst>
      <p:ext uri="{BB962C8B-B14F-4D97-AF65-F5344CB8AC3E}">
        <p14:creationId xmlns:p14="http://schemas.microsoft.com/office/powerpoint/2010/main" xmlns="" val="963952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A041E0B4-7116-44F9-A386-94820EAC80BF}"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9C9F89-2CF5-42C9-99E2-802198376F01}" type="slidenum">
              <a:rPr lang="en-IN" altLang="en-US"/>
              <a:pPr>
                <a:defRPr/>
              </a:pPr>
              <a:t>‹#›</a:t>
            </a:fld>
            <a:endParaRPr lang="en-IN" altLang="en-US"/>
          </a:p>
        </p:txBody>
      </p:sp>
    </p:spTree>
    <p:extLst>
      <p:ext uri="{BB962C8B-B14F-4D97-AF65-F5344CB8AC3E}">
        <p14:creationId xmlns:p14="http://schemas.microsoft.com/office/powerpoint/2010/main" xmlns="" val="118629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2E22AF4-3A1A-4AA7-9DF5-53D365BEC9B0}"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597B1C0-15AA-466F-B032-C1203383F124}" type="slidenum">
              <a:rPr lang="en-IN" altLang="en-US"/>
              <a:pPr>
                <a:defRPr/>
              </a:pPr>
              <a:t>‹#›</a:t>
            </a:fld>
            <a:endParaRPr lang="en-IN" altLang="en-US"/>
          </a:p>
        </p:txBody>
      </p:sp>
    </p:spTree>
    <p:extLst>
      <p:ext uri="{BB962C8B-B14F-4D97-AF65-F5344CB8AC3E}">
        <p14:creationId xmlns:p14="http://schemas.microsoft.com/office/powerpoint/2010/main" xmlns="" val="259974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59ADB83C-B9D1-4640-9352-538B80F4A93B}" type="datetimeFigureOut">
              <a:rPr lang="en-US">
                <a:solidFill>
                  <a:prstClr val="black">
                    <a:tint val="75000"/>
                  </a:prstClr>
                </a:solidFill>
              </a:rPr>
              <a:pPr>
                <a:defRPr/>
              </a:pPr>
              <a:t>8/2/2025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CB31AD5-7C24-40B1-A1D7-D73C9D597471}" type="slidenum">
              <a:rPr lang="en-IN" altLang="en-US"/>
              <a:pPr>
                <a:defRPr/>
              </a:pPr>
              <a:t>‹#›</a:t>
            </a:fld>
            <a:endParaRPr lang="en-IN" altLang="en-US"/>
          </a:p>
        </p:txBody>
      </p:sp>
    </p:spTree>
    <p:extLst>
      <p:ext uri="{BB962C8B-B14F-4D97-AF65-F5344CB8AC3E}">
        <p14:creationId xmlns:p14="http://schemas.microsoft.com/office/powerpoint/2010/main" xmlns="" val="342816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pPr>
              <a:defRPr/>
            </a:pPr>
            <a:fld id="{FF573765-5D55-4030-916E-24E88C08546A}" type="datetimeFigureOut">
              <a:rPr lang="en-US">
                <a:solidFill>
                  <a:prstClr val="black">
                    <a:tint val="75000"/>
                  </a:prstClr>
                </a:solidFill>
              </a:rPr>
              <a:pPr>
                <a:defRPr/>
              </a:pPr>
              <a:t>8/2/2025</a:t>
            </a:fld>
            <a:endParaRPr lang="en-IN">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10296FB1-DF10-4CC6-A5E4-C91F55CCF837}" type="slidenum">
              <a:rPr lang="en-IN" altLang="en-US"/>
              <a:pPr>
                <a:defRPr/>
              </a:pPr>
              <a:t>‹#›</a:t>
            </a:fld>
            <a:endParaRPr lang="en-IN" altLang="en-US"/>
          </a:p>
        </p:txBody>
      </p:sp>
    </p:spTree>
    <p:extLst>
      <p:ext uri="{BB962C8B-B14F-4D97-AF65-F5344CB8AC3E}">
        <p14:creationId xmlns:p14="http://schemas.microsoft.com/office/powerpoint/2010/main" xmlns="" val="164575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BC5ECBCF-4CC9-459A-9776-02788F7F266C}" type="datetimeFigureOut">
              <a:rPr lang="en-US">
                <a:solidFill>
                  <a:prstClr val="black">
                    <a:tint val="75000"/>
                  </a:prstClr>
                </a:solidFill>
              </a:rPr>
              <a:pPr>
                <a:defRPr/>
              </a:pPr>
              <a:t>8/2/2025</a:t>
            </a:fld>
            <a:endParaRPr lang="en-IN">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91BFB6D-7B96-41C5-98A3-14EE51C38E0E}" type="slidenum">
              <a:rPr lang="en-IN" altLang="en-US"/>
              <a:pPr>
                <a:defRPr/>
              </a:pPr>
              <a:t>‹#›</a:t>
            </a:fld>
            <a:endParaRPr lang="en-IN" altLang="en-US"/>
          </a:p>
        </p:txBody>
      </p:sp>
    </p:spTree>
    <p:extLst>
      <p:ext uri="{BB962C8B-B14F-4D97-AF65-F5344CB8AC3E}">
        <p14:creationId xmlns:p14="http://schemas.microsoft.com/office/powerpoint/2010/main" xmlns="" val="3915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955938C-0FBA-4EFE-8239-CD788209C68D}" type="datetimeFigureOut">
              <a:rPr lang="en-US">
                <a:solidFill>
                  <a:prstClr val="black">
                    <a:tint val="75000"/>
                  </a:prstClr>
                </a:solidFill>
              </a:rPr>
              <a:pPr>
                <a:defRPr/>
              </a:pPr>
              <a:t>8/2/2025</a:t>
            </a:fld>
            <a:endParaRPr lang="en-IN">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58FB8700-AB17-4DA3-97C0-2E66F1E9D1F5}" type="slidenum">
              <a:rPr lang="en-IN" altLang="en-US"/>
              <a:pPr>
                <a:defRPr/>
              </a:pPr>
              <a:t>‹#›</a:t>
            </a:fld>
            <a:endParaRPr lang="en-IN" altLang="en-US"/>
          </a:p>
        </p:txBody>
      </p:sp>
    </p:spTree>
    <p:extLst>
      <p:ext uri="{BB962C8B-B14F-4D97-AF65-F5344CB8AC3E}">
        <p14:creationId xmlns:p14="http://schemas.microsoft.com/office/powerpoint/2010/main" xmlns="" val="179960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smtClean="0"/>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4921A86-98EB-4800-8458-8B76A1B57BF1}" type="datetimeFigureOut">
              <a:rPr lang="en-US">
                <a:solidFill>
                  <a:prstClr val="black">
                    <a:tint val="75000"/>
                  </a:prstClr>
                </a:solidFill>
              </a:rPr>
              <a:pPr>
                <a:defRPr/>
              </a:pPr>
              <a:t>8/2/2025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DD131F5-2D6B-4BAD-9915-993F0D4F3FF4}" type="slidenum">
              <a:rPr lang="en-IN" altLang="en-US"/>
              <a:pPr>
                <a:defRPr/>
              </a:pPr>
              <a:t>‹#›</a:t>
            </a:fld>
            <a:endParaRPr lang="en-IN" altLang="en-US"/>
          </a:p>
        </p:txBody>
      </p:sp>
    </p:spTree>
    <p:extLst>
      <p:ext uri="{BB962C8B-B14F-4D97-AF65-F5344CB8AC3E}">
        <p14:creationId xmlns:p14="http://schemas.microsoft.com/office/powerpoint/2010/main" xmlns="" val="1343485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224E67-0731-4110-AC1A-3FC471610A36}" type="datetimeFigureOut">
              <a:rPr lang="en-US">
                <a:solidFill>
                  <a:prstClr val="black">
                    <a:tint val="75000"/>
                  </a:prstClr>
                </a:solidFill>
              </a:rPr>
              <a:pPr>
                <a:defRPr/>
              </a:pPr>
              <a:t>8/2/2025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D69ABEB-9D89-4153-B79A-85673E59917A}" type="slidenum">
              <a:rPr lang="en-IN" altLang="en-US"/>
              <a:pPr>
                <a:defRPr/>
              </a:pPr>
              <a:t>‹#›</a:t>
            </a:fld>
            <a:endParaRPr lang="en-IN" altLang="en-US"/>
          </a:p>
        </p:txBody>
      </p:sp>
    </p:spTree>
    <p:extLst>
      <p:ext uri="{BB962C8B-B14F-4D97-AF65-F5344CB8AC3E}">
        <p14:creationId xmlns:p14="http://schemas.microsoft.com/office/powerpoint/2010/main" xmlns="" val="26099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eaLnBrk="1" fontAlgn="auto" hangingPunct="1">
              <a:spcBef>
                <a:spcPts val="0"/>
              </a:spcBef>
              <a:spcAft>
                <a:spcPts val="0"/>
              </a:spcAft>
              <a:defRPr sz="1600">
                <a:solidFill>
                  <a:schemeClr val="tx1">
                    <a:tint val="75000"/>
                  </a:schemeClr>
                </a:solidFill>
                <a:latin typeface="+mn-lt"/>
                <a:cs typeface="+mn-cs"/>
              </a:defRPr>
            </a:lvl1pPr>
          </a:lstStyle>
          <a:p>
            <a:pPr>
              <a:defRPr/>
            </a:pPr>
            <a:fld id="{844F468B-DF05-41B2-BA56-A960EBBDD40E}" type="datetimeFigureOut">
              <a:rPr lang="en-US">
                <a:solidFill>
                  <a:prstClr val="black">
                    <a:tint val="75000"/>
                  </a:prstClr>
                </a:solidFill>
              </a:rPr>
              <a:pPr>
                <a:defRPr/>
              </a:pPr>
              <a:t>8/2/2025</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schemeClr val="tx1">
                    <a:tint val="75000"/>
                  </a:schemeClr>
                </a:solidFill>
                <a:latin typeface="+mn-lt"/>
                <a:cs typeface="+mn-cs"/>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latin typeface="Calibri" panose="020F0502020204030204" pitchFamily="34" charset="0"/>
              </a:defRPr>
            </a:lvl1pPr>
          </a:lstStyle>
          <a:p>
            <a:pPr fontAlgn="base">
              <a:spcBef>
                <a:spcPct val="0"/>
              </a:spcBef>
              <a:spcAft>
                <a:spcPct val="0"/>
              </a:spcAft>
              <a:defRPr/>
            </a:pPr>
            <a:fld id="{87C77905-FD81-42E9-99C6-F36A76291E11}" type="slidenum">
              <a:rPr lang="en-IN" altLang="en-US">
                <a:cs typeface="Arial" panose="020B0604020202020204" pitchFamily="34" charset="0"/>
              </a:rPr>
              <a:pPr fontAlgn="base">
                <a:spcBef>
                  <a:spcPct val="0"/>
                </a:spcBef>
                <a:spcAft>
                  <a:spcPct val="0"/>
                </a:spcAft>
                <a:defRPr/>
              </a:pPr>
              <a:t>‹#›</a:t>
            </a:fld>
            <a:endParaRPr lang="en-IN" altLang="en-US">
              <a:cs typeface="Arial" panose="020B0604020202020204" pitchFamily="34" charset="0"/>
            </a:endParaRPr>
          </a:p>
        </p:txBody>
      </p:sp>
    </p:spTree>
    <p:extLst>
      <p:ext uri="{BB962C8B-B14F-4D97-AF65-F5344CB8AC3E}">
        <p14:creationId xmlns:p14="http://schemas.microsoft.com/office/powerpoint/2010/main" xmlns="" val="3752905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defRPr>
      </a:lvl2pPr>
      <a:lvl3pPr algn="ctr" rtl="0" eaLnBrk="0" fontAlgn="base" hangingPunct="0">
        <a:spcBef>
          <a:spcPct val="0"/>
        </a:spcBef>
        <a:spcAft>
          <a:spcPct val="0"/>
        </a:spcAft>
        <a:defRPr sz="5867">
          <a:solidFill>
            <a:schemeClr val="tx1"/>
          </a:solidFill>
          <a:latin typeface="Calibri" pitchFamily="34" charset="0"/>
        </a:defRPr>
      </a:lvl3pPr>
      <a:lvl4pPr algn="ctr" rtl="0" eaLnBrk="0" fontAlgn="base" hangingPunct="0">
        <a:spcBef>
          <a:spcPct val="0"/>
        </a:spcBef>
        <a:spcAft>
          <a:spcPct val="0"/>
        </a:spcAft>
        <a:defRPr sz="5867">
          <a:solidFill>
            <a:schemeClr val="tx1"/>
          </a:solidFill>
          <a:latin typeface="Calibri" pitchFamily="34" charset="0"/>
        </a:defRPr>
      </a:lvl4pPr>
      <a:lvl5pPr algn="ctr" rtl="0" eaLnBrk="0" fontAlgn="base" hangingPunct="0">
        <a:spcBef>
          <a:spcPct val="0"/>
        </a:spcBef>
        <a:spcAft>
          <a:spcPct val="0"/>
        </a:spcAft>
        <a:defRPr sz="5867">
          <a:solidFill>
            <a:schemeClr val="tx1"/>
          </a:solidFill>
          <a:latin typeface="Calibri" pitchFamily="34" charset="0"/>
        </a:defRPr>
      </a:lvl5pPr>
      <a:lvl6pPr marL="609585" algn="ctr" rtl="0" fontAlgn="base">
        <a:spcBef>
          <a:spcPct val="0"/>
        </a:spcBef>
        <a:spcAft>
          <a:spcPct val="0"/>
        </a:spcAft>
        <a:defRPr sz="5867">
          <a:solidFill>
            <a:schemeClr val="tx1"/>
          </a:solidFill>
          <a:latin typeface="Calibri" pitchFamily="34" charset="0"/>
        </a:defRPr>
      </a:lvl6pPr>
      <a:lvl7pPr marL="1219170" algn="ctr" rtl="0" fontAlgn="base">
        <a:spcBef>
          <a:spcPct val="0"/>
        </a:spcBef>
        <a:spcAft>
          <a:spcPct val="0"/>
        </a:spcAft>
        <a:defRPr sz="5867">
          <a:solidFill>
            <a:schemeClr val="tx1"/>
          </a:solidFill>
          <a:latin typeface="Calibri" pitchFamily="34" charset="0"/>
        </a:defRPr>
      </a:lvl7pPr>
      <a:lvl8pPr marL="1828754" algn="ctr" rtl="0" fontAlgn="base">
        <a:spcBef>
          <a:spcPct val="0"/>
        </a:spcBef>
        <a:spcAft>
          <a:spcPct val="0"/>
        </a:spcAft>
        <a:defRPr sz="5867">
          <a:solidFill>
            <a:schemeClr val="tx1"/>
          </a:solidFill>
          <a:latin typeface="Calibri" pitchFamily="34" charset="0"/>
        </a:defRPr>
      </a:lvl8pPr>
      <a:lvl9pPr marL="2438339" algn="ctr" rtl="0" fontAlgn="base">
        <a:spcBef>
          <a:spcPct val="0"/>
        </a:spcBef>
        <a:spcAft>
          <a:spcPct val="0"/>
        </a:spcAft>
        <a:defRPr sz="5867">
          <a:solidFill>
            <a:schemeClr val="tx1"/>
          </a:solidFill>
          <a:latin typeface="Calibri"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90065" y="1854349"/>
            <a:ext cx="7505700" cy="2152650"/>
          </a:xfrm>
          <a:prstGeom prst="rect">
            <a:avLst/>
          </a:prstGeom>
        </p:spPr>
      </p:pic>
    </p:spTree>
    <p:extLst>
      <p:ext uri="{BB962C8B-B14F-4D97-AF65-F5344CB8AC3E}">
        <p14:creationId xmlns:p14="http://schemas.microsoft.com/office/powerpoint/2010/main" xmlns="" val="13340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2384" y="554989"/>
            <a:ext cx="7724701" cy="5714287"/>
          </a:xfrm>
          <a:prstGeom prst="rect">
            <a:avLst/>
          </a:prstGeom>
        </p:spPr>
      </p:pic>
      <p:sp>
        <p:nvSpPr>
          <p:cNvPr id="2" name="Rectangle 1"/>
          <p:cNvSpPr/>
          <p:nvPr/>
        </p:nvSpPr>
        <p:spPr>
          <a:xfrm>
            <a:off x="8383509" y="2534970"/>
            <a:ext cx="3069125" cy="2308324"/>
          </a:xfrm>
          <a:prstGeom prst="rect">
            <a:avLst/>
          </a:prstGeom>
        </p:spPr>
        <p:txBody>
          <a:bodyPr wrap="square">
            <a:spAutoFit/>
          </a:bodyPr>
          <a:lstStyle/>
          <a:p>
            <a:pPr algn="just"/>
            <a:r>
              <a:rPr lang="en-US" sz="2400" dirty="0">
                <a:solidFill>
                  <a:srgbClr val="4D5156"/>
                </a:solidFill>
                <a:latin typeface="Times New Roman" panose="02020603050405020304" pitchFamily="18" charset="0"/>
                <a:cs typeface="Times New Roman" panose="02020603050405020304" pitchFamily="18" charset="0"/>
              </a:rPr>
              <a:t>Invariant features are </a:t>
            </a:r>
            <a:r>
              <a:rPr lang="en-US" sz="2400" dirty="0">
                <a:solidFill>
                  <a:srgbClr val="5F6368"/>
                </a:solidFill>
                <a:latin typeface="Times New Roman" panose="02020603050405020304" pitchFamily="18" charset="0"/>
                <a:cs typeface="Times New Roman" panose="02020603050405020304" pitchFamily="18" charset="0"/>
              </a:rPr>
              <a:t>image characteristics which remain unchanged under the action of a transformation group</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2040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43595" y="1600200"/>
            <a:ext cx="8904810" cy="4525963"/>
          </a:xfrm>
          <a:prstGeom prst="rect">
            <a:avLst/>
          </a:prstGeom>
        </p:spPr>
      </p:pic>
    </p:spTree>
    <p:extLst>
      <p:ext uri="{BB962C8B-B14F-4D97-AF65-F5344CB8AC3E}">
        <p14:creationId xmlns:p14="http://schemas.microsoft.com/office/powerpoint/2010/main" xmlns="" val="1165247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81624" y="1600200"/>
            <a:ext cx="8828752" cy="4525963"/>
          </a:xfrm>
          <a:prstGeom prst="rect">
            <a:avLst/>
          </a:prstGeom>
        </p:spPr>
      </p:pic>
    </p:spTree>
    <p:extLst>
      <p:ext uri="{BB962C8B-B14F-4D97-AF65-F5344CB8AC3E}">
        <p14:creationId xmlns:p14="http://schemas.microsoft.com/office/powerpoint/2010/main" xmlns="" val="999151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2194" y="760492"/>
            <a:ext cx="8643427" cy="5094068"/>
          </a:xfrm>
          <a:prstGeom prst="rect">
            <a:avLst/>
          </a:prstGeom>
        </p:spPr>
      </p:pic>
    </p:spTree>
    <p:extLst>
      <p:ext uri="{BB962C8B-B14F-4D97-AF65-F5344CB8AC3E}">
        <p14:creationId xmlns:p14="http://schemas.microsoft.com/office/powerpoint/2010/main" xmlns="" val="30643575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798" y="651850"/>
            <a:ext cx="9113817" cy="5229870"/>
          </a:xfrm>
          <a:prstGeom prst="rect">
            <a:avLst/>
          </a:prstGeom>
        </p:spPr>
      </p:pic>
    </p:spTree>
    <p:extLst>
      <p:ext uri="{BB962C8B-B14F-4D97-AF65-F5344CB8AC3E}">
        <p14:creationId xmlns:p14="http://schemas.microsoft.com/office/powerpoint/2010/main" xmlns="" val="34122704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1658" y="896294"/>
            <a:ext cx="9508854" cy="5229870"/>
          </a:xfrm>
          <a:prstGeom prst="rect">
            <a:avLst/>
          </a:prstGeom>
        </p:spPr>
      </p:pic>
    </p:spTree>
    <p:extLst>
      <p:ext uri="{BB962C8B-B14F-4D97-AF65-F5344CB8AC3E}">
        <p14:creationId xmlns:p14="http://schemas.microsoft.com/office/powerpoint/2010/main" xmlns="" val="206632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2286" y="651849"/>
            <a:ext cx="9283002" cy="5148389"/>
          </a:xfrm>
          <a:prstGeom prst="rect">
            <a:avLst/>
          </a:prstGeom>
        </p:spPr>
      </p:pic>
    </p:spTree>
    <p:extLst>
      <p:ext uri="{BB962C8B-B14F-4D97-AF65-F5344CB8AC3E}">
        <p14:creationId xmlns:p14="http://schemas.microsoft.com/office/powerpoint/2010/main" xmlns="" val="5331280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33957" y="841972"/>
            <a:ext cx="9553286" cy="5284191"/>
          </a:xfrm>
          <a:prstGeom prst="rect">
            <a:avLst/>
          </a:prstGeom>
        </p:spPr>
      </p:pic>
    </p:spTree>
    <p:extLst>
      <p:ext uri="{BB962C8B-B14F-4D97-AF65-F5344CB8AC3E}">
        <p14:creationId xmlns:p14="http://schemas.microsoft.com/office/powerpoint/2010/main" xmlns="" val="33254252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7192" y="570368"/>
            <a:ext cx="9489976" cy="5284191"/>
          </a:xfrm>
          <a:prstGeom prst="rect">
            <a:avLst/>
          </a:prstGeom>
        </p:spPr>
      </p:pic>
    </p:spTree>
    <p:extLst>
      <p:ext uri="{BB962C8B-B14F-4D97-AF65-F5344CB8AC3E}">
        <p14:creationId xmlns:p14="http://schemas.microsoft.com/office/powerpoint/2010/main" xmlns="" val="1975282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4098" y="769546"/>
            <a:ext cx="9647724" cy="5356618"/>
          </a:xfrm>
          <a:prstGeom prst="rect">
            <a:avLst/>
          </a:prstGeom>
        </p:spPr>
      </p:pic>
    </p:spTree>
    <p:extLst>
      <p:ext uri="{BB962C8B-B14F-4D97-AF65-F5344CB8AC3E}">
        <p14:creationId xmlns:p14="http://schemas.microsoft.com/office/powerpoint/2010/main" xmlns="" val="1452357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88338" y="1600200"/>
            <a:ext cx="7815324" cy="4525963"/>
          </a:xfrm>
          <a:prstGeom prst="rect">
            <a:avLst/>
          </a:prstGeom>
        </p:spPr>
      </p:pic>
    </p:spTree>
    <p:extLst>
      <p:ext uri="{BB962C8B-B14F-4D97-AF65-F5344CB8AC3E}">
        <p14:creationId xmlns:p14="http://schemas.microsoft.com/office/powerpoint/2010/main" xmlns="" val="104553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7731" y="716444"/>
            <a:ext cx="7647248" cy="5409720"/>
          </a:xfrm>
          <a:prstGeom prst="rect">
            <a:avLst/>
          </a:prstGeom>
        </p:spPr>
      </p:pic>
    </p:spTree>
    <p:extLst>
      <p:ext uri="{BB962C8B-B14F-4D97-AF65-F5344CB8AC3E}">
        <p14:creationId xmlns:p14="http://schemas.microsoft.com/office/powerpoint/2010/main" xmlns="" val="520005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0736" y="1050202"/>
            <a:ext cx="9879996" cy="5075962"/>
          </a:xfrm>
          <a:prstGeom prst="rect">
            <a:avLst/>
          </a:prstGeom>
        </p:spPr>
      </p:pic>
    </p:spTree>
    <p:extLst>
      <p:ext uri="{BB962C8B-B14F-4D97-AF65-F5344CB8AC3E}">
        <p14:creationId xmlns:p14="http://schemas.microsoft.com/office/powerpoint/2010/main" xmlns="" val="2201306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5890" y="688064"/>
            <a:ext cx="9279400" cy="5275137"/>
          </a:xfrm>
          <a:prstGeom prst="rect">
            <a:avLst/>
          </a:prstGeom>
        </p:spPr>
      </p:pic>
    </p:spTree>
    <p:extLst>
      <p:ext uri="{BB962C8B-B14F-4D97-AF65-F5344CB8AC3E}">
        <p14:creationId xmlns:p14="http://schemas.microsoft.com/office/powerpoint/2010/main" xmlns="" val="3597808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6507" y="814812"/>
            <a:ext cx="8954838" cy="5311351"/>
          </a:xfrm>
          <a:prstGeom prst="rect">
            <a:avLst/>
          </a:prstGeom>
        </p:spPr>
      </p:pic>
    </p:spTree>
    <p:extLst>
      <p:ext uri="{BB962C8B-B14F-4D97-AF65-F5344CB8AC3E}">
        <p14:creationId xmlns:p14="http://schemas.microsoft.com/office/powerpoint/2010/main" xmlns="" val="110988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19747" y="813408"/>
            <a:ext cx="7449302" cy="5312755"/>
          </a:xfrm>
          <a:prstGeom prst="rect">
            <a:avLst/>
          </a:prstGeom>
        </p:spPr>
      </p:pic>
    </p:spTree>
    <p:extLst>
      <p:ext uri="{BB962C8B-B14F-4D97-AF65-F5344CB8AC3E}">
        <p14:creationId xmlns:p14="http://schemas.microsoft.com/office/powerpoint/2010/main" xmlns="" val="51726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90939" y="1020596"/>
            <a:ext cx="7013878" cy="5105568"/>
          </a:xfrm>
          <a:prstGeom prst="rect">
            <a:avLst/>
          </a:prstGeom>
        </p:spPr>
      </p:pic>
    </p:spTree>
    <p:extLst>
      <p:ext uri="{BB962C8B-B14F-4D97-AF65-F5344CB8AC3E}">
        <p14:creationId xmlns:p14="http://schemas.microsoft.com/office/powerpoint/2010/main" xmlns="" val="23288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4480" y="859502"/>
            <a:ext cx="7577366" cy="5266662"/>
          </a:xfrm>
          <a:prstGeom prst="rect">
            <a:avLst/>
          </a:prstGeom>
        </p:spPr>
      </p:pic>
    </p:spTree>
    <p:extLst>
      <p:ext uri="{BB962C8B-B14F-4D97-AF65-F5344CB8AC3E}">
        <p14:creationId xmlns:p14="http://schemas.microsoft.com/office/powerpoint/2010/main" xmlns="" val="47044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48143" y="623206"/>
            <a:ext cx="7724335" cy="5502958"/>
          </a:xfrm>
          <a:prstGeom prst="rect">
            <a:avLst/>
          </a:prstGeom>
        </p:spPr>
      </p:pic>
    </p:spTree>
    <p:extLst>
      <p:ext uri="{BB962C8B-B14F-4D97-AF65-F5344CB8AC3E}">
        <p14:creationId xmlns:p14="http://schemas.microsoft.com/office/powerpoint/2010/main" xmlns="" val="133431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0448" y="445394"/>
            <a:ext cx="7754701" cy="5680770"/>
          </a:xfrm>
          <a:prstGeom prst="rect">
            <a:avLst/>
          </a:prstGeom>
        </p:spPr>
      </p:pic>
    </p:spTree>
    <p:extLst>
      <p:ext uri="{BB962C8B-B14F-4D97-AF65-F5344CB8AC3E}">
        <p14:creationId xmlns:p14="http://schemas.microsoft.com/office/powerpoint/2010/main" xmlns="" val="146555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02876" y="466232"/>
            <a:ext cx="7652974" cy="5659932"/>
          </a:xfrm>
          <a:prstGeom prst="rect">
            <a:avLst/>
          </a:prstGeom>
        </p:spPr>
      </p:pic>
    </p:spTree>
    <p:extLst>
      <p:ext uri="{BB962C8B-B14F-4D97-AF65-F5344CB8AC3E}">
        <p14:creationId xmlns:p14="http://schemas.microsoft.com/office/powerpoint/2010/main" xmlns="" val="326124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5058" y="514239"/>
            <a:ext cx="7867666" cy="5738674"/>
          </a:xfrm>
          <a:prstGeom prst="rect">
            <a:avLst/>
          </a:prstGeom>
        </p:spPr>
      </p:pic>
    </p:spTree>
    <p:extLst>
      <p:ext uri="{BB962C8B-B14F-4D97-AF65-F5344CB8AC3E}">
        <p14:creationId xmlns:p14="http://schemas.microsoft.com/office/powerpoint/2010/main" xmlns="" val="148933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7363" y="671870"/>
            <a:ext cx="8577388" cy="5454294"/>
          </a:xfrm>
          <a:prstGeom prst="rect">
            <a:avLst/>
          </a:prstGeom>
        </p:spPr>
      </p:pic>
    </p:spTree>
    <p:extLst>
      <p:ext uri="{BB962C8B-B14F-4D97-AF65-F5344CB8AC3E}">
        <p14:creationId xmlns:p14="http://schemas.microsoft.com/office/powerpoint/2010/main" xmlns="" val="157061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0780" y="432812"/>
            <a:ext cx="7927323" cy="5409798"/>
          </a:xfrm>
          <a:prstGeom prst="rect">
            <a:avLst/>
          </a:prstGeom>
        </p:spPr>
      </p:pic>
      <p:sp>
        <p:nvSpPr>
          <p:cNvPr id="2" name="Rectangle 1"/>
          <p:cNvSpPr/>
          <p:nvPr/>
        </p:nvSpPr>
        <p:spPr>
          <a:xfrm>
            <a:off x="7930835" y="3037066"/>
            <a:ext cx="3621385" cy="3416320"/>
          </a:xfrm>
          <a:prstGeom prst="rect">
            <a:avLst/>
          </a:prstGeom>
        </p:spPr>
        <p:txBody>
          <a:bodyPr wrap="square">
            <a:spAutoFit/>
          </a:bodyPr>
          <a:lstStyle/>
          <a:p>
            <a:pPr algn="just"/>
            <a:r>
              <a:rPr lang="en-US" sz="2400" dirty="0">
                <a:solidFill>
                  <a:srgbClr val="202124"/>
                </a:solidFill>
                <a:latin typeface="Times New Roman" panose="02020603050405020304" pitchFamily="18" charset="0"/>
                <a:cs typeface="Times New Roman" panose="02020603050405020304" pitchFamily="18" charset="0"/>
              </a:rPr>
              <a:t>Image alignment is the process of overlaying images of the same scene under different conditions, such as from </a:t>
            </a:r>
            <a:r>
              <a:rPr lang="en-US" sz="2400" dirty="0" smtClean="0">
                <a:solidFill>
                  <a:srgbClr val="202124"/>
                </a:solidFill>
                <a:latin typeface="Times New Roman" panose="02020603050405020304" pitchFamily="18" charset="0"/>
                <a:cs typeface="Times New Roman" panose="02020603050405020304" pitchFamily="18" charset="0"/>
              </a:rPr>
              <a:t>different </a:t>
            </a:r>
            <a:r>
              <a:rPr lang="en-US" sz="2400" dirty="0">
                <a:solidFill>
                  <a:srgbClr val="202124"/>
                </a:solidFill>
                <a:latin typeface="Times New Roman" panose="02020603050405020304" pitchFamily="18" charset="0"/>
                <a:cs typeface="Times New Roman" panose="02020603050405020304" pitchFamily="18" charset="0"/>
              </a:rPr>
              <a:t>viewpoints, with different illumination, using different sensors, or at different times.</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5214796" y="165279"/>
            <a:ext cx="4979405" cy="1569660"/>
          </a:xfrm>
          <a:prstGeom prst="rect">
            <a:avLst/>
          </a:prstGeom>
        </p:spPr>
        <p:txBody>
          <a:bodyPr wrap="square">
            <a:spAutoFit/>
          </a:bodyPr>
          <a:lstStyle/>
          <a:p>
            <a:pPr algn="just"/>
            <a:r>
              <a:rPr lang="en-US" sz="2400" b="1" dirty="0">
                <a:solidFill>
                  <a:srgbClr val="5F6368"/>
                </a:solidFill>
                <a:latin typeface="Times New Roman" panose="02020603050405020304" pitchFamily="18" charset="0"/>
                <a:cs typeface="Times New Roman" panose="02020603050405020304" pitchFamily="18" charset="0"/>
              </a:rPr>
              <a:t>Image </a:t>
            </a:r>
            <a:r>
              <a:rPr lang="en-US" sz="2400" b="1" dirty="0" err="1" smtClean="0">
                <a:solidFill>
                  <a:srgbClr val="5F6368"/>
                </a:solidFill>
                <a:latin typeface="Times New Roman" panose="02020603050405020304" pitchFamily="18" charset="0"/>
                <a:cs typeface="Times New Roman" panose="02020603050405020304" pitchFamily="18" charset="0"/>
              </a:rPr>
              <a:t>mosaicing</a:t>
            </a:r>
            <a:r>
              <a:rPr lang="en-US" sz="2400" dirty="0">
                <a:solidFill>
                  <a:srgbClr val="4D5156"/>
                </a:solidFill>
                <a:latin typeface="Times New Roman" panose="02020603050405020304" pitchFamily="18" charset="0"/>
                <a:cs typeface="Times New Roman" panose="02020603050405020304" pitchFamily="18" charset="0"/>
              </a:rPr>
              <a:t> is an effective means of constructing a single seamless </a:t>
            </a:r>
            <a:r>
              <a:rPr lang="en-US" sz="2400" b="1" dirty="0">
                <a:solidFill>
                  <a:srgbClr val="5F6368"/>
                </a:solidFill>
                <a:latin typeface="Times New Roman" panose="02020603050405020304" pitchFamily="18" charset="0"/>
                <a:cs typeface="Times New Roman" panose="02020603050405020304" pitchFamily="18" charset="0"/>
              </a:rPr>
              <a:t>image</a:t>
            </a:r>
            <a:r>
              <a:rPr lang="en-US" sz="2400" dirty="0">
                <a:solidFill>
                  <a:srgbClr val="4D5156"/>
                </a:solidFill>
                <a:latin typeface="Times New Roman" panose="02020603050405020304" pitchFamily="18" charset="0"/>
                <a:cs typeface="Times New Roman" panose="02020603050405020304" pitchFamily="18" charset="0"/>
              </a:rPr>
              <a:t> by aligning multiple partially overlapped </a:t>
            </a:r>
            <a:r>
              <a:rPr lang="en-US" sz="2400" b="1" dirty="0">
                <a:solidFill>
                  <a:srgbClr val="5F6368"/>
                </a:solidFill>
                <a:latin typeface="Times New Roman" panose="02020603050405020304" pitchFamily="18" charset="0"/>
                <a:cs typeface="Times New Roman" panose="02020603050405020304" pitchFamily="18" charset="0"/>
              </a:rPr>
              <a:t>images</a:t>
            </a:r>
            <a:r>
              <a:rPr lang="en-US" sz="2400" dirty="0">
                <a:solidFill>
                  <a:srgbClr val="4D5156"/>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6198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98017" y="995881"/>
            <a:ext cx="10092411" cy="4648475"/>
          </a:xfrm>
          <a:prstGeom prst="rect">
            <a:avLst/>
          </a:prstGeom>
        </p:spPr>
      </p:pic>
    </p:spTree>
    <p:extLst>
      <p:ext uri="{BB962C8B-B14F-4D97-AF65-F5344CB8AC3E}">
        <p14:creationId xmlns:p14="http://schemas.microsoft.com/office/powerpoint/2010/main" xmlns="" val="82484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8554" y="512430"/>
            <a:ext cx="7786170" cy="5613733"/>
          </a:xfrm>
          <a:prstGeom prst="rect">
            <a:avLst/>
          </a:prstGeom>
        </p:spPr>
      </p:pic>
    </p:spTree>
    <p:extLst>
      <p:ext uri="{BB962C8B-B14F-4D97-AF65-F5344CB8AC3E}">
        <p14:creationId xmlns:p14="http://schemas.microsoft.com/office/powerpoint/2010/main" xmlns="" val="3169798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20158" y="949498"/>
            <a:ext cx="7774443" cy="5176665"/>
          </a:xfrm>
          <a:prstGeom prst="rect">
            <a:avLst/>
          </a:prstGeom>
        </p:spPr>
      </p:pic>
    </p:spTree>
    <p:extLst>
      <p:ext uri="{BB962C8B-B14F-4D97-AF65-F5344CB8AC3E}">
        <p14:creationId xmlns:p14="http://schemas.microsoft.com/office/powerpoint/2010/main" xmlns="" val="120610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7196" y="752440"/>
            <a:ext cx="7840663" cy="5373723"/>
          </a:xfrm>
          <a:prstGeom prst="rect">
            <a:avLst/>
          </a:prstGeom>
        </p:spPr>
      </p:pic>
    </p:spTree>
    <p:extLst>
      <p:ext uri="{BB962C8B-B14F-4D97-AF65-F5344CB8AC3E}">
        <p14:creationId xmlns:p14="http://schemas.microsoft.com/office/powerpoint/2010/main" xmlns="" val="31861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84768" y="960626"/>
            <a:ext cx="8206383" cy="5165538"/>
          </a:xfrm>
          <a:prstGeom prst="rect">
            <a:avLst/>
          </a:prstGeom>
        </p:spPr>
      </p:pic>
    </p:spTree>
    <p:extLst>
      <p:ext uri="{BB962C8B-B14F-4D97-AF65-F5344CB8AC3E}">
        <p14:creationId xmlns:p14="http://schemas.microsoft.com/office/powerpoint/2010/main" xmlns="" val="35420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19336" y="827844"/>
            <a:ext cx="7290556" cy="5298320"/>
          </a:xfrm>
          <a:prstGeom prst="rect">
            <a:avLst/>
          </a:prstGeom>
        </p:spPr>
      </p:pic>
    </p:spTree>
    <p:extLst>
      <p:ext uri="{BB962C8B-B14F-4D97-AF65-F5344CB8AC3E}">
        <p14:creationId xmlns:p14="http://schemas.microsoft.com/office/powerpoint/2010/main" xmlns="" val="288626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75716" y="615750"/>
            <a:ext cx="7839942" cy="5510413"/>
          </a:xfrm>
          <a:prstGeom prst="rect">
            <a:avLst/>
          </a:prstGeom>
        </p:spPr>
      </p:pic>
    </p:spTree>
    <p:extLst>
      <p:ext uri="{BB962C8B-B14F-4D97-AF65-F5344CB8AC3E}">
        <p14:creationId xmlns:p14="http://schemas.microsoft.com/office/powerpoint/2010/main" xmlns="" val="416655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8349" y="1883961"/>
            <a:ext cx="6076950" cy="2419350"/>
          </a:xfrm>
          <a:prstGeom prst="rect">
            <a:avLst/>
          </a:prstGeom>
        </p:spPr>
      </p:pic>
    </p:spTree>
    <p:extLst>
      <p:ext uri="{BB962C8B-B14F-4D97-AF65-F5344CB8AC3E}">
        <p14:creationId xmlns:p14="http://schemas.microsoft.com/office/powerpoint/2010/main" xmlns="" val="293429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56784" y="742022"/>
            <a:ext cx="7657848" cy="5384141"/>
          </a:xfrm>
          <a:prstGeom prst="rect">
            <a:avLst/>
          </a:prstGeom>
        </p:spPr>
      </p:pic>
    </p:spTree>
    <p:extLst>
      <p:ext uri="{BB962C8B-B14F-4D97-AF65-F5344CB8AC3E}">
        <p14:creationId xmlns:p14="http://schemas.microsoft.com/office/powerpoint/2010/main" xmlns="" val="279160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3287" y="515894"/>
            <a:ext cx="7865288" cy="5610270"/>
          </a:xfrm>
          <a:prstGeom prst="rect">
            <a:avLst/>
          </a:prstGeom>
        </p:spPr>
      </p:pic>
    </p:spTree>
    <p:extLst>
      <p:ext uri="{BB962C8B-B14F-4D97-AF65-F5344CB8AC3E}">
        <p14:creationId xmlns:p14="http://schemas.microsoft.com/office/powerpoint/2010/main" xmlns="" val="255795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0472" y="823866"/>
            <a:ext cx="8837163" cy="5302298"/>
          </a:xfrm>
          <a:prstGeom prst="rect">
            <a:avLst/>
          </a:prstGeom>
        </p:spPr>
      </p:pic>
    </p:spTree>
    <p:extLst>
      <p:ext uri="{BB962C8B-B14F-4D97-AF65-F5344CB8AC3E}">
        <p14:creationId xmlns:p14="http://schemas.microsoft.com/office/powerpoint/2010/main" xmlns="" val="62230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66661" y="734040"/>
            <a:ext cx="7977256" cy="5392124"/>
          </a:xfrm>
          <a:prstGeom prst="rect">
            <a:avLst/>
          </a:prstGeom>
        </p:spPr>
      </p:pic>
    </p:spTree>
    <p:extLst>
      <p:ext uri="{BB962C8B-B14F-4D97-AF65-F5344CB8AC3E}">
        <p14:creationId xmlns:p14="http://schemas.microsoft.com/office/powerpoint/2010/main" xmlns="" val="2265221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Types of invariance</a:t>
            </a:r>
          </a:p>
        </p:txBody>
      </p:sp>
      <p:pic>
        <p:nvPicPr>
          <p:cNvPr id="4" name="Content Placeholder 3"/>
          <p:cNvPicPr>
            <a:picLocks noGrp="1" noChangeAspect="1"/>
          </p:cNvPicPr>
          <p:nvPr>
            <p:ph idx="1"/>
          </p:nvPr>
        </p:nvPicPr>
        <p:blipFill>
          <a:blip r:embed="rId2"/>
          <a:stretch>
            <a:fillRect/>
          </a:stretch>
        </p:blipFill>
        <p:spPr>
          <a:xfrm>
            <a:off x="1484769" y="1418167"/>
            <a:ext cx="8431788" cy="4994293"/>
          </a:xfrm>
          <a:prstGeom prst="rect">
            <a:avLst/>
          </a:prstGeom>
        </p:spPr>
      </p:pic>
    </p:spTree>
    <p:extLst>
      <p:ext uri="{BB962C8B-B14F-4D97-AF65-F5344CB8AC3E}">
        <p14:creationId xmlns:p14="http://schemas.microsoft.com/office/powerpoint/2010/main" xmlns="" val="1570146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6814" y="1167897"/>
            <a:ext cx="8741573" cy="4828884"/>
          </a:xfrm>
          <a:prstGeom prst="rect">
            <a:avLst/>
          </a:prstGeom>
        </p:spPr>
      </p:pic>
    </p:spTree>
    <p:extLst>
      <p:ext uri="{BB962C8B-B14F-4D97-AF65-F5344CB8AC3E}">
        <p14:creationId xmlns:p14="http://schemas.microsoft.com/office/powerpoint/2010/main" xmlns="" val="1540852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6046" y="986828"/>
            <a:ext cx="8739004" cy="5119491"/>
          </a:xfrm>
          <a:prstGeom prst="rect">
            <a:avLst/>
          </a:prstGeom>
        </p:spPr>
      </p:pic>
    </p:spTree>
    <p:extLst>
      <p:ext uri="{BB962C8B-B14F-4D97-AF65-F5344CB8AC3E}">
        <p14:creationId xmlns:p14="http://schemas.microsoft.com/office/powerpoint/2010/main" xmlns="" val="200522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0714" y="814813"/>
            <a:ext cx="9314824" cy="5262932"/>
          </a:xfrm>
          <a:prstGeom prst="rect">
            <a:avLst/>
          </a:prstGeom>
        </p:spPr>
      </p:pic>
    </p:spTree>
    <p:extLst>
      <p:ext uri="{BB962C8B-B14F-4D97-AF65-F5344CB8AC3E}">
        <p14:creationId xmlns:p14="http://schemas.microsoft.com/office/powerpoint/2010/main" xmlns="" val="3099122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1317" y="887240"/>
            <a:ext cx="8669538" cy="5238923"/>
          </a:xfrm>
          <a:prstGeom prst="rect">
            <a:avLst/>
          </a:prstGeom>
        </p:spPr>
      </p:pic>
    </p:spTree>
    <p:extLst>
      <p:ext uri="{BB962C8B-B14F-4D97-AF65-F5344CB8AC3E}">
        <p14:creationId xmlns:p14="http://schemas.microsoft.com/office/powerpoint/2010/main" xmlns="" val="2735714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7892" y="339638"/>
            <a:ext cx="7191375" cy="2447925"/>
          </a:xfrm>
          <a:prstGeom prst="rect">
            <a:avLst/>
          </a:prstGeom>
        </p:spPr>
      </p:pic>
      <p:pic>
        <p:nvPicPr>
          <p:cNvPr id="5" name="Picture 4"/>
          <p:cNvPicPr>
            <a:picLocks noChangeAspect="1"/>
          </p:cNvPicPr>
          <p:nvPr/>
        </p:nvPicPr>
        <p:blipFill>
          <a:blip r:embed="rId3"/>
          <a:stretch>
            <a:fillRect/>
          </a:stretch>
        </p:blipFill>
        <p:spPr>
          <a:xfrm>
            <a:off x="6374253" y="2706184"/>
            <a:ext cx="5400675" cy="3781425"/>
          </a:xfrm>
          <a:prstGeom prst="rect">
            <a:avLst/>
          </a:prstGeom>
        </p:spPr>
      </p:pic>
    </p:spTree>
    <p:extLst>
      <p:ext uri="{BB962C8B-B14F-4D97-AF65-F5344CB8AC3E}">
        <p14:creationId xmlns:p14="http://schemas.microsoft.com/office/powerpoint/2010/main" xmlns="" val="11836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Invariance</a:t>
            </a:r>
          </a:p>
        </p:txBody>
      </p:sp>
      <p:pic>
        <p:nvPicPr>
          <p:cNvPr id="4" name="Content Placeholder 3"/>
          <p:cNvPicPr>
            <a:picLocks noGrp="1" noChangeAspect="1"/>
          </p:cNvPicPr>
          <p:nvPr>
            <p:ph idx="1"/>
          </p:nvPr>
        </p:nvPicPr>
        <p:blipFill>
          <a:blip r:embed="rId2"/>
          <a:stretch>
            <a:fillRect/>
          </a:stretch>
        </p:blipFill>
        <p:spPr>
          <a:xfrm>
            <a:off x="1157287" y="1418167"/>
            <a:ext cx="8048625" cy="3171825"/>
          </a:xfrm>
          <a:prstGeom prst="rect">
            <a:avLst/>
          </a:prstGeom>
        </p:spPr>
      </p:pic>
      <p:pic>
        <p:nvPicPr>
          <p:cNvPr id="5" name="Picture 4"/>
          <p:cNvPicPr>
            <a:picLocks noChangeAspect="1"/>
          </p:cNvPicPr>
          <p:nvPr/>
        </p:nvPicPr>
        <p:blipFill>
          <a:blip r:embed="rId3"/>
          <a:stretch>
            <a:fillRect/>
          </a:stretch>
        </p:blipFill>
        <p:spPr>
          <a:xfrm>
            <a:off x="2024722" y="4821065"/>
            <a:ext cx="7019925" cy="819150"/>
          </a:xfrm>
          <a:prstGeom prst="rect">
            <a:avLst/>
          </a:prstGeom>
        </p:spPr>
      </p:pic>
    </p:spTree>
    <p:extLst>
      <p:ext uri="{BB962C8B-B14F-4D97-AF65-F5344CB8AC3E}">
        <p14:creationId xmlns:p14="http://schemas.microsoft.com/office/powerpoint/2010/main" xmlns="" val="3258414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Scale Invariance for Feature Descriptors </a:t>
            </a:r>
          </a:p>
        </p:txBody>
      </p:sp>
      <p:pic>
        <p:nvPicPr>
          <p:cNvPr id="4" name="Content Placeholder 3"/>
          <p:cNvPicPr>
            <a:picLocks noGrp="1" noChangeAspect="1"/>
          </p:cNvPicPr>
          <p:nvPr>
            <p:ph idx="1"/>
          </p:nvPr>
        </p:nvPicPr>
        <p:blipFill>
          <a:blip r:embed="rId2"/>
          <a:stretch>
            <a:fillRect/>
          </a:stretch>
        </p:blipFill>
        <p:spPr>
          <a:xfrm>
            <a:off x="1340855" y="1580435"/>
            <a:ext cx="8496300" cy="4257675"/>
          </a:xfrm>
          <a:prstGeom prst="rect">
            <a:avLst/>
          </a:prstGeom>
        </p:spPr>
      </p:pic>
    </p:spTree>
    <p:extLst>
      <p:ext uri="{BB962C8B-B14F-4D97-AF65-F5344CB8AC3E}">
        <p14:creationId xmlns:p14="http://schemas.microsoft.com/office/powerpoint/2010/main" xmlns="" val="954337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78186" y="350341"/>
            <a:ext cx="8373324" cy="6113268"/>
          </a:xfrm>
          <a:prstGeom prst="rect">
            <a:avLst/>
          </a:prstGeom>
        </p:spPr>
      </p:pic>
    </p:spTree>
    <p:extLst>
      <p:ext uri="{BB962C8B-B14F-4D97-AF65-F5344CB8AC3E}">
        <p14:creationId xmlns:p14="http://schemas.microsoft.com/office/powerpoint/2010/main" xmlns="" val="156855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57764" y="966732"/>
            <a:ext cx="7896225" cy="4362450"/>
          </a:xfrm>
          <a:prstGeom prst="rect">
            <a:avLst/>
          </a:prstGeom>
        </p:spPr>
      </p:pic>
    </p:spTree>
    <p:extLst>
      <p:ext uri="{BB962C8B-B14F-4D97-AF65-F5344CB8AC3E}">
        <p14:creationId xmlns:p14="http://schemas.microsoft.com/office/powerpoint/2010/main" xmlns="" val="1050238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Scale Invariant Feature Transform (SIFT) Features</a:t>
            </a:r>
          </a:p>
        </p:txBody>
      </p:sp>
      <p:pic>
        <p:nvPicPr>
          <p:cNvPr id="4" name="Content Placeholder 3"/>
          <p:cNvPicPr>
            <a:picLocks noGrp="1" noChangeAspect="1"/>
          </p:cNvPicPr>
          <p:nvPr>
            <p:ph idx="1"/>
          </p:nvPr>
        </p:nvPicPr>
        <p:blipFill>
          <a:blip r:embed="rId2"/>
          <a:stretch>
            <a:fillRect/>
          </a:stretch>
        </p:blipFill>
        <p:spPr>
          <a:xfrm>
            <a:off x="1176951" y="1383660"/>
            <a:ext cx="9019562" cy="4546446"/>
          </a:xfrm>
          <a:prstGeom prst="rect">
            <a:avLst/>
          </a:prstGeom>
        </p:spPr>
      </p:pic>
    </p:spTree>
    <p:extLst>
      <p:ext uri="{BB962C8B-B14F-4D97-AF65-F5344CB8AC3E}">
        <p14:creationId xmlns:p14="http://schemas.microsoft.com/office/powerpoint/2010/main" xmlns="" val="975199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Scale Invariant Feature Transform </a:t>
            </a:r>
          </a:p>
        </p:txBody>
      </p:sp>
      <p:pic>
        <p:nvPicPr>
          <p:cNvPr id="4" name="Content Placeholder 3"/>
          <p:cNvPicPr>
            <a:picLocks noGrp="1" noChangeAspect="1"/>
          </p:cNvPicPr>
          <p:nvPr>
            <p:ph idx="1"/>
          </p:nvPr>
        </p:nvPicPr>
        <p:blipFill>
          <a:blip r:embed="rId2"/>
          <a:stretch>
            <a:fillRect/>
          </a:stretch>
        </p:blipFill>
        <p:spPr>
          <a:xfrm>
            <a:off x="2611727" y="1600200"/>
            <a:ext cx="6968546" cy="4525963"/>
          </a:xfrm>
          <a:prstGeom prst="rect">
            <a:avLst/>
          </a:prstGeom>
        </p:spPr>
      </p:pic>
    </p:spTree>
    <p:extLst>
      <p:ext uri="{BB962C8B-B14F-4D97-AF65-F5344CB8AC3E}">
        <p14:creationId xmlns:p14="http://schemas.microsoft.com/office/powerpoint/2010/main" xmlns="" val="2550870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SIFT Descriptor </a:t>
            </a:r>
          </a:p>
        </p:txBody>
      </p:sp>
      <p:pic>
        <p:nvPicPr>
          <p:cNvPr id="4" name="Content Placeholder 3"/>
          <p:cNvPicPr>
            <a:picLocks noGrp="1" noChangeAspect="1"/>
          </p:cNvPicPr>
          <p:nvPr>
            <p:ph idx="1"/>
          </p:nvPr>
        </p:nvPicPr>
        <p:blipFill>
          <a:blip r:embed="rId2"/>
          <a:stretch>
            <a:fillRect/>
          </a:stretch>
        </p:blipFill>
        <p:spPr>
          <a:xfrm>
            <a:off x="2545069" y="1600200"/>
            <a:ext cx="7101861" cy="4525963"/>
          </a:xfrm>
          <a:prstGeom prst="rect">
            <a:avLst/>
          </a:prstGeom>
        </p:spPr>
      </p:pic>
    </p:spTree>
    <p:extLst>
      <p:ext uri="{BB962C8B-B14F-4D97-AF65-F5344CB8AC3E}">
        <p14:creationId xmlns:p14="http://schemas.microsoft.com/office/powerpoint/2010/main" xmlns="" val="3577857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Properties of SIFT </a:t>
            </a:r>
          </a:p>
        </p:txBody>
      </p:sp>
      <p:pic>
        <p:nvPicPr>
          <p:cNvPr id="4" name="Content Placeholder 3"/>
          <p:cNvPicPr>
            <a:picLocks noGrp="1" noChangeAspect="1"/>
          </p:cNvPicPr>
          <p:nvPr>
            <p:ph idx="1"/>
          </p:nvPr>
        </p:nvPicPr>
        <p:blipFill>
          <a:blip r:embed="rId2"/>
          <a:stretch>
            <a:fillRect/>
          </a:stretch>
        </p:blipFill>
        <p:spPr>
          <a:xfrm>
            <a:off x="1432045" y="1312752"/>
            <a:ext cx="8731130" cy="4774517"/>
          </a:xfrm>
          <a:prstGeom prst="rect">
            <a:avLst/>
          </a:prstGeom>
        </p:spPr>
      </p:pic>
    </p:spTree>
    <p:extLst>
      <p:ext uri="{BB962C8B-B14F-4D97-AF65-F5344CB8AC3E}">
        <p14:creationId xmlns:p14="http://schemas.microsoft.com/office/powerpoint/2010/main" xmlns="" val="300292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r>
              <a:rPr lang="en-US"/>
              <a:t>Matching features</a:t>
            </a:r>
          </a:p>
        </p:txBody>
      </p:sp>
      <p:pic>
        <p:nvPicPr>
          <p:cNvPr id="722947" name="Picture 3"/>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2838450" y="1456132"/>
            <a:ext cx="5843823" cy="4716068"/>
          </a:xfrm>
          <a:noFill/>
          <a:ln/>
        </p:spPr>
      </p:pic>
      <p:sp>
        <p:nvSpPr>
          <p:cNvPr id="722948" name="Line 4"/>
          <p:cNvSpPr>
            <a:spLocks noChangeShapeType="1"/>
          </p:cNvSpPr>
          <p:nvPr/>
        </p:nvSpPr>
        <p:spPr bwMode="auto">
          <a:xfrm flipV="1">
            <a:off x="5410200" y="3657600"/>
            <a:ext cx="1600200" cy="76200"/>
          </a:xfrm>
          <a:prstGeom prst="line">
            <a:avLst/>
          </a:prstGeom>
          <a:noFill/>
          <a:ln w="25400">
            <a:solidFill>
              <a:schemeClr val="accent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49" name="Line 5"/>
          <p:cNvSpPr>
            <a:spLocks noChangeShapeType="1"/>
          </p:cNvSpPr>
          <p:nvPr/>
        </p:nvSpPr>
        <p:spPr bwMode="auto">
          <a:xfrm flipV="1">
            <a:off x="5638800" y="2895600"/>
            <a:ext cx="1676400" cy="76200"/>
          </a:xfrm>
          <a:prstGeom prst="line">
            <a:avLst/>
          </a:prstGeom>
          <a:noFill/>
          <a:ln w="25400">
            <a:solidFill>
              <a:schemeClr val="accent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0" name="Line 6"/>
          <p:cNvSpPr>
            <a:spLocks noChangeShapeType="1"/>
          </p:cNvSpPr>
          <p:nvPr/>
        </p:nvSpPr>
        <p:spPr bwMode="auto">
          <a:xfrm flipV="1">
            <a:off x="5638800" y="2057400"/>
            <a:ext cx="1676400" cy="76200"/>
          </a:xfrm>
          <a:prstGeom prst="line">
            <a:avLst/>
          </a:prstGeom>
          <a:noFill/>
          <a:ln w="25400">
            <a:solidFill>
              <a:schemeClr val="accent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1" name="Line 7"/>
          <p:cNvSpPr>
            <a:spLocks noChangeShapeType="1"/>
          </p:cNvSpPr>
          <p:nvPr/>
        </p:nvSpPr>
        <p:spPr bwMode="auto">
          <a:xfrm flipV="1">
            <a:off x="5181600" y="2438400"/>
            <a:ext cx="1676400" cy="76200"/>
          </a:xfrm>
          <a:prstGeom prst="line">
            <a:avLst/>
          </a:prstGeom>
          <a:noFill/>
          <a:ln w="25400">
            <a:solidFill>
              <a:schemeClr val="accent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2" name="Line 8"/>
          <p:cNvSpPr>
            <a:spLocks noChangeShapeType="1"/>
          </p:cNvSpPr>
          <p:nvPr/>
        </p:nvSpPr>
        <p:spPr bwMode="auto">
          <a:xfrm flipV="1">
            <a:off x="5181600" y="3352800"/>
            <a:ext cx="1676400" cy="76200"/>
          </a:xfrm>
          <a:prstGeom prst="line">
            <a:avLst/>
          </a:prstGeom>
          <a:noFill/>
          <a:ln w="25400">
            <a:solidFill>
              <a:schemeClr val="accent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3" name="Line 9"/>
          <p:cNvSpPr>
            <a:spLocks noChangeShapeType="1"/>
          </p:cNvSpPr>
          <p:nvPr/>
        </p:nvSpPr>
        <p:spPr bwMode="auto">
          <a:xfrm>
            <a:off x="4495800" y="2895600"/>
            <a:ext cx="2971800" cy="76200"/>
          </a:xfrm>
          <a:prstGeom prst="line">
            <a:avLst/>
          </a:prstGeom>
          <a:noFill/>
          <a:ln w="25400">
            <a:solidFill>
              <a:srgbClr val="CC0000"/>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4" name="Line 10"/>
          <p:cNvSpPr>
            <a:spLocks noChangeShapeType="1"/>
          </p:cNvSpPr>
          <p:nvPr/>
        </p:nvSpPr>
        <p:spPr bwMode="auto">
          <a:xfrm>
            <a:off x="4495800" y="1981200"/>
            <a:ext cx="3581400" cy="228600"/>
          </a:xfrm>
          <a:prstGeom prst="line">
            <a:avLst/>
          </a:prstGeom>
          <a:noFill/>
          <a:ln w="25400">
            <a:solidFill>
              <a:srgbClr val="CC0000"/>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2955" name="Text Box 11"/>
          <p:cNvSpPr txBox="1">
            <a:spLocks noChangeArrowheads="1"/>
          </p:cNvSpPr>
          <p:nvPr/>
        </p:nvSpPr>
        <p:spPr bwMode="auto">
          <a:xfrm>
            <a:off x="3048000" y="5410200"/>
            <a:ext cx="60198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t>What do we do about the “bad” matches?</a:t>
            </a:r>
          </a:p>
        </p:txBody>
      </p:sp>
    </p:spTree>
    <p:extLst>
      <p:ext uri="{BB962C8B-B14F-4D97-AF65-F5344CB8AC3E}">
        <p14:creationId xmlns:p14="http://schemas.microsoft.com/office/powerpoint/2010/main" xmlns="" val="3489530909"/>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29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29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29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29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29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29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2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animBg="1"/>
      <p:bldP spid="722949" grpId="0" animBg="1"/>
      <p:bldP spid="722950" grpId="0" animBg="1"/>
      <p:bldP spid="722951" grpId="0" animBg="1"/>
      <p:bldP spid="722952" grpId="0" animBg="1"/>
      <p:bldP spid="722953" grpId="0" animBg="1"/>
      <p:bldP spid="722954" grpId="0" animBg="1"/>
      <p:bldP spid="7229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8555" y="656524"/>
            <a:ext cx="7545740" cy="5695975"/>
          </a:xfrm>
          <a:prstGeom prst="rect">
            <a:avLst/>
          </a:prstGeom>
        </p:spPr>
      </p:pic>
    </p:spTree>
    <p:extLst>
      <p:ext uri="{BB962C8B-B14F-4D97-AF65-F5344CB8AC3E}">
        <p14:creationId xmlns:p14="http://schemas.microsoft.com/office/powerpoint/2010/main" xmlns="" val="720460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9667" y="531650"/>
            <a:ext cx="7700473" cy="5793690"/>
          </a:xfrm>
          <a:prstGeom prst="rect">
            <a:avLst/>
          </a:prstGeom>
        </p:spPr>
      </p:pic>
    </p:spTree>
    <p:extLst>
      <p:ext uri="{BB962C8B-B14F-4D97-AF65-F5344CB8AC3E}">
        <p14:creationId xmlns:p14="http://schemas.microsoft.com/office/powerpoint/2010/main" xmlns="" val="274447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535" y="679011"/>
            <a:ext cx="9695826" cy="5229870"/>
          </a:xfrm>
          <a:prstGeom prst="rect">
            <a:avLst/>
          </a:prstGeom>
        </p:spPr>
      </p:pic>
    </p:spTree>
    <p:extLst>
      <p:ext uri="{BB962C8B-B14F-4D97-AF65-F5344CB8AC3E}">
        <p14:creationId xmlns:p14="http://schemas.microsoft.com/office/powerpoint/2010/main" xmlns="" val="686088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94235" y="449656"/>
            <a:ext cx="7365748" cy="5785149"/>
          </a:xfrm>
          <a:prstGeom prst="rect">
            <a:avLst/>
          </a:prstGeom>
        </p:spPr>
      </p:pic>
    </p:spTree>
    <p:extLst>
      <p:ext uri="{BB962C8B-B14F-4D97-AF65-F5344CB8AC3E}">
        <p14:creationId xmlns:p14="http://schemas.microsoft.com/office/powerpoint/2010/main" xmlns="" val="3236045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Feature Matching</a:t>
            </a:r>
          </a:p>
        </p:txBody>
      </p:sp>
      <p:pic>
        <p:nvPicPr>
          <p:cNvPr id="4" name="Content Placeholder 3"/>
          <p:cNvPicPr>
            <a:picLocks noGrp="1" noChangeAspect="1"/>
          </p:cNvPicPr>
          <p:nvPr>
            <p:ph idx="1"/>
          </p:nvPr>
        </p:nvPicPr>
        <p:blipFill>
          <a:blip r:embed="rId2"/>
          <a:stretch>
            <a:fillRect/>
          </a:stretch>
        </p:blipFill>
        <p:spPr>
          <a:xfrm>
            <a:off x="2457389" y="1600200"/>
            <a:ext cx="7277222" cy="4525963"/>
          </a:xfrm>
          <a:prstGeom prst="rect">
            <a:avLst/>
          </a:prstGeom>
        </p:spPr>
      </p:pic>
    </p:spTree>
    <p:extLst>
      <p:ext uri="{BB962C8B-B14F-4D97-AF65-F5344CB8AC3E}">
        <p14:creationId xmlns:p14="http://schemas.microsoft.com/office/powerpoint/2010/main" xmlns="" val="138511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6509" y="1042886"/>
            <a:ext cx="7877175" cy="4029075"/>
          </a:xfrm>
          <a:prstGeom prst="rect">
            <a:avLst/>
          </a:prstGeom>
        </p:spPr>
      </p:pic>
    </p:spTree>
    <p:extLst>
      <p:ext uri="{BB962C8B-B14F-4D97-AF65-F5344CB8AC3E}">
        <p14:creationId xmlns:p14="http://schemas.microsoft.com/office/powerpoint/2010/main" xmlns="" val="3181424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58432" y="692326"/>
            <a:ext cx="8041514" cy="5569640"/>
          </a:xfrm>
          <a:prstGeom prst="rect">
            <a:avLst/>
          </a:prstGeom>
        </p:spPr>
      </p:pic>
    </p:spTree>
    <p:extLst>
      <p:ext uri="{BB962C8B-B14F-4D97-AF65-F5344CB8AC3E}">
        <p14:creationId xmlns:p14="http://schemas.microsoft.com/office/powerpoint/2010/main" xmlns="" val="3467755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58432" y="900824"/>
            <a:ext cx="8533045" cy="5225339"/>
          </a:xfrm>
          <a:prstGeom prst="rect">
            <a:avLst/>
          </a:prstGeom>
        </p:spPr>
      </p:pic>
    </p:spTree>
    <p:extLst>
      <p:ext uri="{BB962C8B-B14F-4D97-AF65-F5344CB8AC3E}">
        <p14:creationId xmlns:p14="http://schemas.microsoft.com/office/powerpoint/2010/main" xmlns="" val="2876905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6375" y="376237"/>
            <a:ext cx="9239250" cy="6105525"/>
          </a:xfrm>
          <a:prstGeom prst="rect">
            <a:avLst/>
          </a:prstGeom>
        </p:spPr>
      </p:pic>
    </p:spTree>
    <p:extLst>
      <p:ext uri="{BB962C8B-B14F-4D97-AF65-F5344CB8AC3E}">
        <p14:creationId xmlns:p14="http://schemas.microsoft.com/office/powerpoint/2010/main" xmlns="" val="4201426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49377" y="773844"/>
            <a:ext cx="8655113" cy="5516949"/>
          </a:xfrm>
          <a:prstGeom prst="rect">
            <a:avLst/>
          </a:prstGeom>
        </p:spPr>
      </p:pic>
    </p:spTree>
    <p:extLst>
      <p:ext uri="{BB962C8B-B14F-4D97-AF65-F5344CB8AC3E}">
        <p14:creationId xmlns:p14="http://schemas.microsoft.com/office/powerpoint/2010/main" xmlns="" val="181022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3822" y="530235"/>
            <a:ext cx="7948942" cy="5756709"/>
          </a:xfrm>
          <a:prstGeom prst="rect">
            <a:avLst/>
          </a:prstGeom>
        </p:spPr>
      </p:pic>
    </p:spTree>
    <p:extLst>
      <p:ext uri="{BB962C8B-B14F-4D97-AF65-F5344CB8AC3E}">
        <p14:creationId xmlns:p14="http://schemas.microsoft.com/office/powerpoint/2010/main" xmlns="" val="4076385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p>
        </p:txBody>
      </p:sp>
      <p:pic>
        <p:nvPicPr>
          <p:cNvPr id="4" name="Content Placeholder 3"/>
          <p:cNvPicPr>
            <a:picLocks noGrp="1" noChangeAspect="1"/>
          </p:cNvPicPr>
          <p:nvPr>
            <p:ph idx="1"/>
          </p:nvPr>
        </p:nvPicPr>
        <p:blipFill>
          <a:blip r:embed="rId2"/>
          <a:stretch>
            <a:fillRect/>
          </a:stretch>
        </p:blipFill>
        <p:spPr>
          <a:xfrm>
            <a:off x="2443162" y="1615281"/>
            <a:ext cx="7305675" cy="4495800"/>
          </a:xfrm>
          <a:prstGeom prst="rect">
            <a:avLst/>
          </a:prstGeom>
        </p:spPr>
      </p:pic>
    </p:spTree>
    <p:extLst>
      <p:ext uri="{BB962C8B-B14F-4D97-AF65-F5344CB8AC3E}">
        <p14:creationId xmlns:p14="http://schemas.microsoft.com/office/powerpoint/2010/main" xmlns="" val="2736862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96" y="447182"/>
            <a:ext cx="10972800" cy="1143000"/>
          </a:xfrm>
        </p:spPr>
        <p:txBody>
          <a:bodyPr/>
          <a:lstStyle/>
          <a:p>
            <a:r>
              <a:rPr lang="en-US" sz="4000" b="1" dirty="0">
                <a:solidFill>
                  <a:srgbClr val="FF0000"/>
                </a:solidFill>
              </a:rPr>
              <a:t>Recall, Precision, and F-Number</a:t>
            </a:r>
          </a:p>
        </p:txBody>
      </p:sp>
      <p:pic>
        <p:nvPicPr>
          <p:cNvPr id="4" name="Content Placeholder 3"/>
          <p:cNvPicPr>
            <a:picLocks noGrp="1" noChangeAspect="1"/>
          </p:cNvPicPr>
          <p:nvPr>
            <p:ph idx="1"/>
          </p:nvPr>
        </p:nvPicPr>
        <p:blipFill>
          <a:blip r:embed="rId2"/>
          <a:stretch>
            <a:fillRect/>
          </a:stretch>
        </p:blipFill>
        <p:spPr>
          <a:xfrm>
            <a:off x="1379184" y="1825574"/>
            <a:ext cx="8890424" cy="4290404"/>
          </a:xfrm>
          <a:prstGeom prst="rect">
            <a:avLst/>
          </a:prstGeom>
        </p:spPr>
      </p:pic>
    </p:spTree>
    <p:extLst>
      <p:ext uri="{BB962C8B-B14F-4D97-AF65-F5344CB8AC3E}">
        <p14:creationId xmlns:p14="http://schemas.microsoft.com/office/powerpoint/2010/main" xmlns="" val="1889707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True and False Positive Rates</a:t>
            </a:r>
          </a:p>
        </p:txBody>
      </p:sp>
      <p:pic>
        <p:nvPicPr>
          <p:cNvPr id="4" name="Content Placeholder 3"/>
          <p:cNvPicPr>
            <a:picLocks noGrp="1" noChangeAspect="1"/>
          </p:cNvPicPr>
          <p:nvPr>
            <p:ph idx="1"/>
          </p:nvPr>
        </p:nvPicPr>
        <p:blipFill>
          <a:blip r:embed="rId2"/>
          <a:stretch>
            <a:fillRect/>
          </a:stretch>
        </p:blipFill>
        <p:spPr>
          <a:xfrm>
            <a:off x="2138362" y="1767681"/>
            <a:ext cx="7915275" cy="4191000"/>
          </a:xfrm>
          <a:prstGeom prst="rect">
            <a:avLst/>
          </a:prstGeom>
        </p:spPr>
      </p:pic>
    </p:spTree>
    <p:extLst>
      <p:ext uri="{BB962C8B-B14F-4D97-AF65-F5344CB8AC3E}">
        <p14:creationId xmlns:p14="http://schemas.microsoft.com/office/powerpoint/2010/main" xmlns="" val="37438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7595"/>
            <a:ext cx="10972800" cy="1143000"/>
          </a:xfrm>
        </p:spPr>
        <p:txBody>
          <a:bodyPr/>
          <a:lstStyle/>
          <a:p>
            <a:r>
              <a:rPr lang="en-US" sz="4000" b="1" dirty="0">
                <a:solidFill>
                  <a:srgbClr val="FF0000"/>
                </a:solidFill>
              </a:rPr>
              <a:t>Evaluating the Performance of a Feature Matcher </a:t>
            </a:r>
          </a:p>
        </p:txBody>
      </p:sp>
      <p:pic>
        <p:nvPicPr>
          <p:cNvPr id="4" name="Content Placeholder 3"/>
          <p:cNvPicPr>
            <a:picLocks noGrp="1" noChangeAspect="1"/>
          </p:cNvPicPr>
          <p:nvPr>
            <p:ph idx="1"/>
          </p:nvPr>
        </p:nvPicPr>
        <p:blipFill>
          <a:blip r:embed="rId2"/>
          <a:stretch>
            <a:fillRect/>
          </a:stretch>
        </p:blipFill>
        <p:spPr>
          <a:xfrm>
            <a:off x="2115000" y="1600200"/>
            <a:ext cx="7962000" cy="4525963"/>
          </a:xfrm>
          <a:prstGeom prst="rect">
            <a:avLst/>
          </a:prstGeom>
        </p:spPr>
      </p:pic>
    </p:spTree>
    <p:extLst>
      <p:ext uri="{BB962C8B-B14F-4D97-AF65-F5344CB8AC3E}">
        <p14:creationId xmlns:p14="http://schemas.microsoft.com/office/powerpoint/2010/main" xmlns="" val="3342392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8554" y="475044"/>
            <a:ext cx="7751535" cy="5651119"/>
          </a:xfrm>
          <a:prstGeom prst="rect">
            <a:avLst/>
          </a:prstGeom>
        </p:spPr>
      </p:pic>
    </p:spTree>
    <p:extLst>
      <p:ext uri="{BB962C8B-B14F-4D97-AF65-F5344CB8AC3E}">
        <p14:creationId xmlns:p14="http://schemas.microsoft.com/office/powerpoint/2010/main" xmlns="" val="292240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8675" y="459463"/>
            <a:ext cx="8397997" cy="5383332"/>
          </a:xfrm>
          <a:prstGeom prst="rect">
            <a:avLst/>
          </a:prstGeom>
        </p:spPr>
      </p:pic>
    </p:spTree>
    <p:extLst>
      <p:ext uri="{BB962C8B-B14F-4D97-AF65-F5344CB8AC3E}">
        <p14:creationId xmlns:p14="http://schemas.microsoft.com/office/powerpoint/2010/main" xmlns="" val="391409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17274" y="403944"/>
            <a:ext cx="5888643" cy="6030038"/>
          </a:xfrm>
          <a:prstGeom prst="rect">
            <a:avLst/>
          </a:prstGeom>
        </p:spPr>
      </p:pic>
    </p:spTree>
    <p:extLst>
      <p:ext uri="{BB962C8B-B14F-4D97-AF65-F5344CB8AC3E}">
        <p14:creationId xmlns:p14="http://schemas.microsoft.com/office/powerpoint/2010/main" xmlns="" val="1643531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6495" y="649820"/>
            <a:ext cx="7071756" cy="5476344"/>
          </a:xfrm>
          <a:prstGeom prst="rect">
            <a:avLst/>
          </a:prstGeom>
        </p:spPr>
      </p:pic>
    </p:spTree>
    <p:extLst>
      <p:ext uri="{BB962C8B-B14F-4D97-AF65-F5344CB8AC3E}">
        <p14:creationId xmlns:p14="http://schemas.microsoft.com/office/powerpoint/2010/main" xmlns="" val="2367897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1517" y="882958"/>
            <a:ext cx="7889697" cy="5243206"/>
          </a:xfrm>
          <a:prstGeom prst="rect">
            <a:avLst/>
          </a:prstGeom>
        </p:spPr>
      </p:pic>
    </p:spTree>
    <p:extLst>
      <p:ext uri="{BB962C8B-B14F-4D97-AF65-F5344CB8AC3E}">
        <p14:creationId xmlns:p14="http://schemas.microsoft.com/office/powerpoint/2010/main" xmlns="" val="930581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3365" y="1600200"/>
            <a:ext cx="6685269" cy="4525963"/>
          </a:xfrm>
          <a:prstGeom prst="rect">
            <a:avLst/>
          </a:prstGeom>
        </p:spPr>
      </p:pic>
    </p:spTree>
    <p:extLst>
      <p:ext uri="{BB962C8B-B14F-4D97-AF65-F5344CB8AC3E}">
        <p14:creationId xmlns:p14="http://schemas.microsoft.com/office/powerpoint/2010/main" xmlns="" val="2622242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93361" y="1600200"/>
            <a:ext cx="6405278" cy="4525963"/>
          </a:xfrm>
          <a:prstGeom prst="rect">
            <a:avLst/>
          </a:prstGeom>
        </p:spPr>
      </p:pic>
    </p:spTree>
    <p:extLst>
      <p:ext uri="{BB962C8B-B14F-4D97-AF65-F5344CB8AC3E}">
        <p14:creationId xmlns:p14="http://schemas.microsoft.com/office/powerpoint/2010/main" xmlns="" val="2458252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7731" y="481404"/>
            <a:ext cx="7424913" cy="5644760"/>
          </a:xfrm>
          <a:prstGeom prst="rect">
            <a:avLst/>
          </a:prstGeom>
        </p:spPr>
      </p:pic>
    </p:spTree>
    <p:extLst>
      <p:ext uri="{BB962C8B-B14F-4D97-AF65-F5344CB8AC3E}">
        <p14:creationId xmlns:p14="http://schemas.microsoft.com/office/powerpoint/2010/main" xmlns="" val="10066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40463" y="1600200"/>
            <a:ext cx="6911073" cy="4525963"/>
          </a:xfrm>
          <a:prstGeom prst="rect">
            <a:avLst/>
          </a:prstGeom>
        </p:spPr>
      </p:pic>
    </p:spTree>
    <p:extLst>
      <p:ext uri="{BB962C8B-B14F-4D97-AF65-F5344CB8AC3E}">
        <p14:creationId xmlns:p14="http://schemas.microsoft.com/office/powerpoint/2010/main" xmlns="" val="1616857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1629" y="1600200"/>
            <a:ext cx="7268741" cy="4525963"/>
          </a:xfrm>
          <a:prstGeom prst="rect">
            <a:avLst/>
          </a:prstGeom>
        </p:spPr>
      </p:pic>
    </p:spTree>
    <p:extLst>
      <p:ext uri="{BB962C8B-B14F-4D97-AF65-F5344CB8AC3E}">
        <p14:creationId xmlns:p14="http://schemas.microsoft.com/office/powerpoint/2010/main" xmlns="" val="4100730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51746" y="1600200"/>
            <a:ext cx="6288507" cy="4525963"/>
          </a:xfrm>
          <a:prstGeom prst="rect">
            <a:avLst/>
          </a:prstGeom>
        </p:spPr>
      </p:pic>
    </p:spTree>
    <p:extLst>
      <p:ext uri="{BB962C8B-B14F-4D97-AF65-F5344CB8AC3E}">
        <p14:creationId xmlns:p14="http://schemas.microsoft.com/office/powerpoint/2010/main" xmlns="" val="2143773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9650" y="333893"/>
            <a:ext cx="8077436" cy="5950910"/>
          </a:xfrm>
          <a:prstGeom prst="rect">
            <a:avLst/>
          </a:prstGeom>
        </p:spPr>
      </p:pic>
    </p:spTree>
    <p:extLst>
      <p:ext uri="{BB962C8B-B14F-4D97-AF65-F5344CB8AC3E}">
        <p14:creationId xmlns:p14="http://schemas.microsoft.com/office/powerpoint/2010/main" xmlns="" val="1676950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3453" y="541562"/>
            <a:ext cx="8410670" cy="5790462"/>
          </a:xfrm>
          <a:prstGeom prst="rect">
            <a:avLst/>
          </a:prstGeom>
        </p:spPr>
      </p:pic>
    </p:spTree>
    <p:extLst>
      <p:ext uri="{BB962C8B-B14F-4D97-AF65-F5344CB8AC3E}">
        <p14:creationId xmlns:p14="http://schemas.microsoft.com/office/powerpoint/2010/main" xmlns="" val="620510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2710" y="1149790"/>
            <a:ext cx="9810139" cy="4739858"/>
          </a:xfrm>
          <a:prstGeom prst="rect">
            <a:avLst/>
          </a:prstGeom>
        </p:spPr>
      </p:pic>
    </p:spTree>
    <p:extLst>
      <p:ext uri="{BB962C8B-B14F-4D97-AF65-F5344CB8AC3E}">
        <p14:creationId xmlns:p14="http://schemas.microsoft.com/office/powerpoint/2010/main" xmlns="" val="877868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7128" y="1388661"/>
            <a:ext cx="8124825" cy="3409950"/>
          </a:xfrm>
          <a:prstGeom prst="rect">
            <a:avLst/>
          </a:prstGeom>
        </p:spPr>
      </p:pic>
    </p:spTree>
    <p:extLst>
      <p:ext uri="{BB962C8B-B14F-4D97-AF65-F5344CB8AC3E}">
        <p14:creationId xmlns:p14="http://schemas.microsoft.com/office/powerpoint/2010/main" xmlns="" val="2944702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0385" y="1041148"/>
            <a:ext cx="9441471" cy="4626321"/>
          </a:xfrm>
          <a:prstGeom prst="rect">
            <a:avLst/>
          </a:prstGeom>
        </p:spPr>
      </p:pic>
    </p:spTree>
    <p:extLst>
      <p:ext uri="{BB962C8B-B14F-4D97-AF65-F5344CB8AC3E}">
        <p14:creationId xmlns:p14="http://schemas.microsoft.com/office/powerpoint/2010/main" xmlns="" val="4189976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4863" y="923776"/>
            <a:ext cx="6257925" cy="4086225"/>
          </a:xfrm>
          <a:prstGeom prst="rect">
            <a:avLst/>
          </a:prstGeom>
        </p:spPr>
      </p:pic>
    </p:spTree>
    <p:extLst>
      <p:ext uri="{BB962C8B-B14F-4D97-AF65-F5344CB8AC3E}">
        <p14:creationId xmlns:p14="http://schemas.microsoft.com/office/powerpoint/2010/main" xmlns="" val="1764526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2588" y="926699"/>
            <a:ext cx="7501456" cy="4701326"/>
          </a:xfrm>
          <a:prstGeom prst="rect">
            <a:avLst/>
          </a:prstGeom>
        </p:spPr>
      </p:pic>
    </p:spTree>
    <p:extLst>
      <p:ext uri="{BB962C8B-B14F-4D97-AF65-F5344CB8AC3E}">
        <p14:creationId xmlns:p14="http://schemas.microsoft.com/office/powerpoint/2010/main" xmlns="" val="36561953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8476" y="533889"/>
            <a:ext cx="8610745" cy="5438365"/>
          </a:xfrm>
          <a:prstGeom prst="rect">
            <a:avLst/>
          </a:prstGeom>
        </p:spPr>
      </p:pic>
    </p:spTree>
    <p:extLst>
      <p:ext uri="{BB962C8B-B14F-4D97-AF65-F5344CB8AC3E}">
        <p14:creationId xmlns:p14="http://schemas.microsoft.com/office/powerpoint/2010/main" xmlns="" val="33487216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2142" y="431160"/>
            <a:ext cx="9693008" cy="2388798"/>
          </a:xfrm>
          <a:prstGeom prst="rect">
            <a:avLst/>
          </a:prstGeom>
        </p:spPr>
      </p:pic>
      <p:pic>
        <p:nvPicPr>
          <p:cNvPr id="5" name="Picture 4"/>
          <p:cNvPicPr>
            <a:picLocks noChangeAspect="1"/>
          </p:cNvPicPr>
          <p:nvPr/>
        </p:nvPicPr>
        <p:blipFill>
          <a:blip r:embed="rId3"/>
          <a:stretch>
            <a:fillRect/>
          </a:stretch>
        </p:blipFill>
        <p:spPr>
          <a:xfrm>
            <a:off x="1987938" y="2643612"/>
            <a:ext cx="6701415" cy="3802730"/>
          </a:xfrm>
          <a:prstGeom prst="rect">
            <a:avLst/>
          </a:prstGeom>
        </p:spPr>
      </p:pic>
    </p:spTree>
    <p:extLst>
      <p:ext uri="{BB962C8B-B14F-4D97-AF65-F5344CB8AC3E}">
        <p14:creationId xmlns:p14="http://schemas.microsoft.com/office/powerpoint/2010/main" xmlns="" val="11000147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2929" y="830655"/>
            <a:ext cx="8342316" cy="4918295"/>
          </a:xfrm>
          <a:prstGeom prst="rect">
            <a:avLst/>
          </a:prstGeom>
        </p:spPr>
      </p:pic>
    </p:spTree>
    <p:extLst>
      <p:ext uri="{BB962C8B-B14F-4D97-AF65-F5344CB8AC3E}">
        <p14:creationId xmlns:p14="http://schemas.microsoft.com/office/powerpoint/2010/main" xmlns="" val="174648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6327" y="624689"/>
            <a:ext cx="9192497" cy="5284191"/>
          </a:xfrm>
          <a:prstGeom prst="rect">
            <a:avLst/>
          </a:prstGeom>
        </p:spPr>
      </p:pic>
    </p:spTree>
    <p:extLst>
      <p:ext uri="{BB962C8B-B14F-4D97-AF65-F5344CB8AC3E}">
        <p14:creationId xmlns:p14="http://schemas.microsoft.com/office/powerpoint/2010/main" xmlns="" val="192362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14161" y="468415"/>
            <a:ext cx="10439400" cy="2914650"/>
          </a:xfrm>
          <a:prstGeom prst="rect">
            <a:avLst/>
          </a:prstGeom>
        </p:spPr>
      </p:pic>
      <p:pic>
        <p:nvPicPr>
          <p:cNvPr id="5" name="Picture 4"/>
          <p:cNvPicPr>
            <a:picLocks noChangeAspect="1"/>
          </p:cNvPicPr>
          <p:nvPr/>
        </p:nvPicPr>
        <p:blipFill>
          <a:blip r:embed="rId3"/>
          <a:stretch>
            <a:fillRect/>
          </a:stretch>
        </p:blipFill>
        <p:spPr>
          <a:xfrm>
            <a:off x="514161" y="3383065"/>
            <a:ext cx="9667875" cy="3000375"/>
          </a:xfrm>
          <a:prstGeom prst="rect">
            <a:avLst/>
          </a:prstGeom>
        </p:spPr>
      </p:pic>
    </p:spTree>
    <p:extLst>
      <p:ext uri="{BB962C8B-B14F-4D97-AF65-F5344CB8AC3E}">
        <p14:creationId xmlns:p14="http://schemas.microsoft.com/office/powerpoint/2010/main" xmlns="" val="425091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0515" y="432303"/>
            <a:ext cx="7035755" cy="5354083"/>
          </a:xfrm>
          <a:prstGeom prst="rect">
            <a:avLst/>
          </a:prstGeom>
        </p:spPr>
      </p:pic>
      <p:sp>
        <p:nvSpPr>
          <p:cNvPr id="2" name="Rectangle 1"/>
          <p:cNvSpPr/>
          <p:nvPr/>
        </p:nvSpPr>
        <p:spPr>
          <a:xfrm>
            <a:off x="7405735" y="2444436"/>
            <a:ext cx="4164595" cy="3416320"/>
          </a:xfrm>
          <a:prstGeom prst="rect">
            <a:avLst/>
          </a:prstGeom>
        </p:spPr>
        <p:txBody>
          <a:bodyPr wrap="square">
            <a:spAutoFit/>
          </a:bodyPr>
          <a:lstStyle/>
          <a:p>
            <a:pPr algn="just"/>
            <a:r>
              <a:rPr lang="en-US" sz="2400" dirty="0">
                <a:solidFill>
                  <a:srgbClr val="040C28"/>
                </a:solidFill>
                <a:latin typeface="Times New Roman" panose="02020603050405020304" pitchFamily="18" charset="0"/>
                <a:cs typeface="Times New Roman" panose="02020603050405020304" pitchFamily="18" charset="0"/>
              </a:rPr>
              <a:t>The point features that will be used to construct lines</a:t>
            </a:r>
            <a:r>
              <a:rPr lang="en-US" sz="2400" dirty="0">
                <a:solidFill>
                  <a:srgbClr val="202124"/>
                </a:solidFill>
                <a:latin typeface="Times New Roman" panose="02020603050405020304" pitchFamily="18" charset="0"/>
                <a:cs typeface="Times New Roman" panose="02020603050405020304" pitchFamily="18" charset="0"/>
              </a:rPr>
              <a:t>. </a:t>
            </a:r>
            <a:endParaRPr lang="en-US" sz="2400" dirty="0" smtClean="0">
              <a:solidFill>
                <a:srgbClr val="202124"/>
              </a:solidFill>
              <a:latin typeface="Times New Roman" panose="02020603050405020304" pitchFamily="18" charset="0"/>
              <a:cs typeface="Times New Roman" panose="02020603050405020304" pitchFamily="18" charset="0"/>
            </a:endParaRPr>
          </a:p>
          <a:p>
            <a:pPr algn="just"/>
            <a:r>
              <a:rPr lang="en-US" sz="2400" dirty="0" smtClean="0">
                <a:solidFill>
                  <a:srgbClr val="202124"/>
                </a:solidFill>
                <a:latin typeface="Times New Roman" panose="02020603050405020304" pitchFamily="18" charset="0"/>
                <a:cs typeface="Times New Roman" panose="02020603050405020304" pitchFamily="18" charset="0"/>
              </a:rPr>
              <a:t>The </a:t>
            </a:r>
            <a:r>
              <a:rPr lang="en-US" sz="2400" dirty="0">
                <a:solidFill>
                  <a:srgbClr val="202124"/>
                </a:solidFill>
                <a:latin typeface="Times New Roman" panose="02020603050405020304" pitchFamily="18" charset="0"/>
                <a:cs typeface="Times New Roman" panose="02020603050405020304" pitchFamily="18" charset="0"/>
              </a:rPr>
              <a:t>line feature class that will be created from the input points. The field that will be used to identify unique attribute values so line features can be constructed using points of the same values.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14549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8843" y="456014"/>
            <a:ext cx="10220325" cy="2867025"/>
          </a:xfrm>
          <a:prstGeom prst="rect">
            <a:avLst/>
          </a:prstGeom>
        </p:spPr>
      </p:pic>
      <p:pic>
        <p:nvPicPr>
          <p:cNvPr id="5" name="Picture 4"/>
          <p:cNvPicPr>
            <a:picLocks noChangeAspect="1"/>
          </p:cNvPicPr>
          <p:nvPr/>
        </p:nvPicPr>
        <p:blipFill>
          <a:blip r:embed="rId3"/>
          <a:stretch>
            <a:fillRect/>
          </a:stretch>
        </p:blipFill>
        <p:spPr>
          <a:xfrm>
            <a:off x="1854969" y="2599059"/>
            <a:ext cx="6202614" cy="2895027"/>
          </a:xfrm>
          <a:prstGeom prst="rect">
            <a:avLst/>
          </a:prstGeom>
        </p:spPr>
      </p:pic>
      <p:pic>
        <p:nvPicPr>
          <p:cNvPr id="8" name="Picture 7"/>
          <p:cNvPicPr>
            <a:picLocks noChangeAspect="1"/>
          </p:cNvPicPr>
          <p:nvPr/>
        </p:nvPicPr>
        <p:blipFill>
          <a:blip r:embed="rId4"/>
          <a:stretch>
            <a:fillRect/>
          </a:stretch>
        </p:blipFill>
        <p:spPr>
          <a:xfrm>
            <a:off x="478843" y="5311838"/>
            <a:ext cx="9763125" cy="1057275"/>
          </a:xfrm>
          <a:prstGeom prst="rect">
            <a:avLst/>
          </a:prstGeom>
        </p:spPr>
      </p:pic>
    </p:spTree>
    <p:extLst>
      <p:ext uri="{BB962C8B-B14F-4D97-AF65-F5344CB8AC3E}">
        <p14:creationId xmlns:p14="http://schemas.microsoft.com/office/powerpoint/2010/main" xmlns="" val="394366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8620" y="706172"/>
            <a:ext cx="9344672" cy="5157442"/>
          </a:xfrm>
          <a:prstGeom prst="rect">
            <a:avLst/>
          </a:prstGeom>
        </p:spPr>
      </p:pic>
    </p:spTree>
    <p:extLst>
      <p:ext uri="{BB962C8B-B14F-4D97-AF65-F5344CB8AC3E}">
        <p14:creationId xmlns:p14="http://schemas.microsoft.com/office/powerpoint/2010/main" xmlns="" val="213810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2378" y="1803660"/>
            <a:ext cx="10639425" cy="3286125"/>
          </a:xfrm>
          <a:prstGeom prst="rect">
            <a:avLst/>
          </a:prstGeom>
        </p:spPr>
      </p:pic>
    </p:spTree>
    <p:extLst>
      <p:ext uri="{BB962C8B-B14F-4D97-AF65-F5344CB8AC3E}">
        <p14:creationId xmlns:p14="http://schemas.microsoft.com/office/powerpoint/2010/main" xmlns="" val="2903926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9586" y="983683"/>
            <a:ext cx="10124450" cy="4879929"/>
          </a:xfrm>
          <a:prstGeom prst="rect">
            <a:avLst/>
          </a:prstGeom>
        </p:spPr>
      </p:pic>
    </p:spTree>
    <p:extLst>
      <p:ext uri="{BB962C8B-B14F-4D97-AF65-F5344CB8AC3E}">
        <p14:creationId xmlns:p14="http://schemas.microsoft.com/office/powerpoint/2010/main" xmlns="" val="3514042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9028" y="1909001"/>
            <a:ext cx="10553700" cy="3419475"/>
          </a:xfrm>
          <a:prstGeom prst="rect">
            <a:avLst/>
          </a:prstGeom>
        </p:spPr>
      </p:pic>
    </p:spTree>
    <p:extLst>
      <p:ext uri="{BB962C8B-B14F-4D97-AF65-F5344CB8AC3E}">
        <p14:creationId xmlns:p14="http://schemas.microsoft.com/office/powerpoint/2010/main" xmlns="" val="3133371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8687" y="1820069"/>
            <a:ext cx="10334625" cy="4086225"/>
          </a:xfrm>
          <a:prstGeom prst="rect">
            <a:avLst/>
          </a:prstGeom>
        </p:spPr>
      </p:pic>
    </p:spTree>
    <p:extLst>
      <p:ext uri="{BB962C8B-B14F-4D97-AF65-F5344CB8AC3E}">
        <p14:creationId xmlns:p14="http://schemas.microsoft.com/office/powerpoint/2010/main" xmlns="" val="1089751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8487" y="903083"/>
            <a:ext cx="9060546" cy="4525963"/>
          </a:xfrm>
          <a:prstGeom prst="rect">
            <a:avLst/>
          </a:prstGeom>
        </p:spPr>
      </p:pic>
    </p:spTree>
    <p:extLst>
      <p:ext uri="{BB962C8B-B14F-4D97-AF65-F5344CB8AC3E}">
        <p14:creationId xmlns:p14="http://schemas.microsoft.com/office/powerpoint/2010/main" xmlns="" val="13094345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3936" y="1355757"/>
            <a:ext cx="10117958" cy="4525963"/>
          </a:xfrm>
          <a:prstGeom prst="rect">
            <a:avLst/>
          </a:prstGeom>
        </p:spPr>
      </p:pic>
    </p:spTree>
    <p:extLst>
      <p:ext uri="{BB962C8B-B14F-4D97-AF65-F5344CB8AC3E}">
        <p14:creationId xmlns:p14="http://schemas.microsoft.com/office/powerpoint/2010/main" xmlns="" val="3241393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51849" y="670786"/>
            <a:ext cx="8523729" cy="5419164"/>
          </a:xfrm>
          <a:prstGeom prst="rect">
            <a:avLst/>
          </a:prstGeom>
        </p:spPr>
      </p:pic>
    </p:spTree>
    <p:extLst>
      <p:ext uri="{BB962C8B-B14F-4D97-AF65-F5344CB8AC3E}">
        <p14:creationId xmlns:p14="http://schemas.microsoft.com/office/powerpoint/2010/main" xmlns="" val="6803784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8839" y="0"/>
            <a:ext cx="10182225" cy="3314700"/>
          </a:xfrm>
          <a:prstGeom prst="rect">
            <a:avLst/>
          </a:prstGeom>
        </p:spPr>
      </p:pic>
      <p:pic>
        <p:nvPicPr>
          <p:cNvPr id="5" name="Picture 4"/>
          <p:cNvPicPr>
            <a:picLocks noChangeAspect="1"/>
          </p:cNvPicPr>
          <p:nvPr/>
        </p:nvPicPr>
        <p:blipFill>
          <a:blip r:embed="rId3"/>
          <a:stretch>
            <a:fillRect/>
          </a:stretch>
        </p:blipFill>
        <p:spPr>
          <a:xfrm>
            <a:off x="2333860" y="2930186"/>
            <a:ext cx="5569815" cy="4235631"/>
          </a:xfrm>
          <a:prstGeom prst="rect">
            <a:avLst/>
          </a:prstGeom>
        </p:spPr>
      </p:pic>
    </p:spTree>
    <p:extLst>
      <p:ext uri="{BB962C8B-B14F-4D97-AF65-F5344CB8AC3E}">
        <p14:creationId xmlns:p14="http://schemas.microsoft.com/office/powerpoint/2010/main" xmlns="" val="3377926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39090" y="887690"/>
            <a:ext cx="8022624" cy="5238473"/>
          </a:xfrm>
          <a:prstGeom prst="rect">
            <a:avLst/>
          </a:prstGeom>
        </p:spPr>
      </p:pic>
    </p:spTree>
    <p:extLst>
      <p:ext uri="{BB962C8B-B14F-4D97-AF65-F5344CB8AC3E}">
        <p14:creationId xmlns:p14="http://schemas.microsoft.com/office/powerpoint/2010/main" xmlns="" val="40475892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6241" y="1156580"/>
            <a:ext cx="9119603" cy="4525963"/>
          </a:xfrm>
          <a:prstGeom prst="rect">
            <a:avLst/>
          </a:prstGeom>
        </p:spPr>
      </p:pic>
    </p:spTree>
    <p:extLst>
      <p:ext uri="{BB962C8B-B14F-4D97-AF65-F5344CB8AC3E}">
        <p14:creationId xmlns:p14="http://schemas.microsoft.com/office/powerpoint/2010/main" xmlns="" val="13294166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4955" y="993618"/>
            <a:ext cx="6356586" cy="4525963"/>
          </a:xfrm>
          <a:prstGeom prst="rect">
            <a:avLst/>
          </a:prstGeom>
        </p:spPr>
      </p:pic>
    </p:spTree>
    <p:extLst>
      <p:ext uri="{BB962C8B-B14F-4D97-AF65-F5344CB8AC3E}">
        <p14:creationId xmlns:p14="http://schemas.microsoft.com/office/powerpoint/2010/main" xmlns="" val="3488938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7664" y="839709"/>
            <a:ext cx="9328116" cy="4525963"/>
          </a:xfrm>
          <a:prstGeom prst="rect">
            <a:avLst/>
          </a:prstGeom>
        </p:spPr>
      </p:pic>
    </p:spTree>
    <p:extLst>
      <p:ext uri="{BB962C8B-B14F-4D97-AF65-F5344CB8AC3E}">
        <p14:creationId xmlns:p14="http://schemas.microsoft.com/office/powerpoint/2010/main" xmlns="" val="2108628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24506" y="805758"/>
            <a:ext cx="8303161" cy="5320405"/>
          </a:xfrm>
          <a:prstGeom prst="rect">
            <a:avLst/>
          </a:prstGeom>
        </p:spPr>
      </p:pic>
    </p:spTree>
    <p:extLst>
      <p:ext uri="{BB962C8B-B14F-4D97-AF65-F5344CB8AC3E}">
        <p14:creationId xmlns:p14="http://schemas.microsoft.com/office/powerpoint/2010/main" xmlns="" val="1012045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0080" y="726467"/>
            <a:ext cx="8458812" cy="5182414"/>
          </a:xfrm>
          <a:prstGeom prst="rect">
            <a:avLst/>
          </a:prstGeom>
        </p:spPr>
      </p:pic>
    </p:spTree>
    <p:extLst>
      <p:ext uri="{BB962C8B-B14F-4D97-AF65-F5344CB8AC3E}">
        <p14:creationId xmlns:p14="http://schemas.microsoft.com/office/powerpoint/2010/main" xmlns="" val="867683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3988" y="640918"/>
            <a:ext cx="8055291" cy="5105000"/>
          </a:xfrm>
          <a:prstGeom prst="rect">
            <a:avLst/>
          </a:prstGeom>
        </p:spPr>
      </p:pic>
    </p:spTree>
    <p:extLst>
      <p:ext uri="{BB962C8B-B14F-4D97-AF65-F5344CB8AC3E}">
        <p14:creationId xmlns:p14="http://schemas.microsoft.com/office/powerpoint/2010/main" xmlns="" val="37838139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5876" y="811463"/>
            <a:ext cx="8143875" cy="4981575"/>
          </a:xfrm>
          <a:prstGeom prst="rect">
            <a:avLst/>
          </a:prstGeom>
        </p:spPr>
      </p:pic>
    </p:spTree>
    <p:extLst>
      <p:ext uri="{BB962C8B-B14F-4D97-AF65-F5344CB8AC3E}">
        <p14:creationId xmlns:p14="http://schemas.microsoft.com/office/powerpoint/2010/main" xmlns="" val="14998890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7786" y="750912"/>
            <a:ext cx="8334375" cy="4486275"/>
          </a:xfrm>
          <a:prstGeom prst="rect">
            <a:avLst/>
          </a:prstGeom>
        </p:spPr>
      </p:pic>
    </p:spTree>
    <p:extLst>
      <p:ext uri="{BB962C8B-B14F-4D97-AF65-F5344CB8AC3E}">
        <p14:creationId xmlns:p14="http://schemas.microsoft.com/office/powerpoint/2010/main" xmlns="" val="245783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7749" y="731067"/>
            <a:ext cx="7258065" cy="4997509"/>
          </a:xfrm>
          <a:prstGeom prst="rect">
            <a:avLst/>
          </a:prstGeom>
        </p:spPr>
      </p:pic>
    </p:spTree>
    <p:extLst>
      <p:ext uri="{BB962C8B-B14F-4D97-AF65-F5344CB8AC3E}">
        <p14:creationId xmlns:p14="http://schemas.microsoft.com/office/powerpoint/2010/main" xmlns="" val="31712542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14450" y="1705769"/>
            <a:ext cx="9563100" cy="4314825"/>
          </a:xfrm>
          <a:prstGeom prst="rect">
            <a:avLst/>
          </a:prstGeom>
        </p:spPr>
      </p:pic>
    </p:spTree>
    <p:extLst>
      <p:ext uri="{BB962C8B-B14F-4D97-AF65-F5344CB8AC3E}">
        <p14:creationId xmlns:p14="http://schemas.microsoft.com/office/powerpoint/2010/main" xmlns="" val="2234440194"/>
      </p:ext>
    </p:extLst>
  </p:cSld>
  <p:clrMapOvr>
    <a:masterClrMapping/>
  </p:clrMapOvr>
</p:sld>
</file>

<file path=ppt/theme/theme1.xml><?xml version="1.0" encoding="utf-8"?>
<a:theme xmlns:a="http://schemas.openxmlformats.org/drawingml/2006/main" name="Teaching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490</TotalTime>
  <Words>149</Words>
  <Application>Microsoft Office PowerPoint</Application>
  <PresentationFormat>Custom</PresentationFormat>
  <Paragraphs>19</Paragraphs>
  <Slides>112</Slides>
  <Notes>0</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TeachingPPT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Types of invariance</vt:lpstr>
      <vt:lpstr>Slide 32</vt:lpstr>
      <vt:lpstr>Slide 33</vt:lpstr>
      <vt:lpstr>Slide 34</vt:lpstr>
      <vt:lpstr>Slide 35</vt:lpstr>
      <vt:lpstr>Slide 36</vt:lpstr>
      <vt:lpstr>Scale Invariance</vt:lpstr>
      <vt:lpstr>Scale Invariance for Feature Descriptors </vt:lpstr>
      <vt:lpstr>Slide 39</vt:lpstr>
      <vt:lpstr>Scale Invariant Feature Transform (SIFT) Features</vt:lpstr>
      <vt:lpstr>Scale Invariant Feature Transform </vt:lpstr>
      <vt:lpstr>SIFT Descriptor </vt:lpstr>
      <vt:lpstr>Properties of SIFT </vt:lpstr>
      <vt:lpstr>Matching features</vt:lpstr>
      <vt:lpstr>Slide 45</vt:lpstr>
      <vt:lpstr>Slide 46</vt:lpstr>
      <vt:lpstr>Slide 47</vt:lpstr>
      <vt:lpstr>Slide 48</vt:lpstr>
      <vt:lpstr>Feature Matching</vt:lpstr>
      <vt:lpstr>Slide 50</vt:lpstr>
      <vt:lpstr>Slide 51</vt:lpstr>
      <vt:lpstr>Slide 52</vt:lpstr>
      <vt:lpstr>Slide 53</vt:lpstr>
      <vt:lpstr>Slide 54</vt:lpstr>
      <vt:lpstr>Terminology </vt:lpstr>
      <vt:lpstr>Recall, Precision, and F-Number</vt:lpstr>
      <vt:lpstr>True and False Positive Rates</vt:lpstr>
      <vt:lpstr>Evaluating the Performance of a Feature Matcher </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GGU-IT SUPPORT</cp:lastModifiedBy>
  <cp:revision>32</cp:revision>
  <dcterms:created xsi:type="dcterms:W3CDTF">2023-08-13T13:33:09Z</dcterms:created>
  <dcterms:modified xsi:type="dcterms:W3CDTF">2025-08-02T04:23:56Z</dcterms:modified>
</cp:coreProperties>
</file>